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modernComment_105_60AC3E3E.xml" ContentType="application/vnd.ms-powerpoint.comments+xml"/>
  <Override PartName="/ppt/comments/modernComment_119_770ECAE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8" r:id="rId6"/>
    <p:sldId id="265" r:id="rId7"/>
    <p:sldId id="269" r:id="rId8"/>
    <p:sldId id="266" r:id="rId9"/>
    <p:sldId id="267" r:id="rId10"/>
    <p:sldId id="268" r:id="rId11"/>
    <p:sldId id="260" r:id="rId12"/>
    <p:sldId id="261" r:id="rId13"/>
    <p:sldId id="281" r:id="rId14"/>
    <p:sldId id="271" r:id="rId15"/>
    <p:sldId id="270" r:id="rId16"/>
    <p:sldId id="272" r:id="rId17"/>
    <p:sldId id="277" r:id="rId18"/>
    <p:sldId id="262" r:id="rId19"/>
    <p:sldId id="263" r:id="rId20"/>
    <p:sldId id="264" r:id="rId21"/>
    <p:sldId id="278" r:id="rId22"/>
    <p:sldId id="279" r:id="rId23"/>
    <p:sldId id="280" r:id="rId24"/>
    <p:sldId id="275" r:id="rId25"/>
    <p:sldId id="276" r:id="rId26"/>
    <p:sldId id="273" r:id="rId27"/>
    <p:sldId id="274" r:id="rId2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E31BE6-0467-E6FC-4A55-57ED47D629C0}" name="SAAD AHMED" initials="SA" userId="S::22701636@emu.edu.tr::ef33c58a-650c-48b8-aa67-ddb19558b5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AA628-473C-4ECE-BF51-A6B88B56E782}" v="5" dt="2025-04-27T20:37:04.974"/>
    <p1510:client id="{06C84872-61B1-4504-B259-89458DCE0750}" v="17" dt="2025-04-27T18:20:28.301"/>
    <p1510:client id="{0897CF4A-19C0-43EA-A90D-D98ACBDB85D3}" v="14" dt="2025-04-27T19:31:52.853"/>
    <p1510:client id="{0CA6E61B-65D8-49D3-875F-0F4284A56CA6}" v="22" dt="2025-04-27T20:12:28.732"/>
    <p1510:client id="{11B1182D-47BA-4118-B9D9-A456433FACE4}" v="7" dt="2025-04-27T20:30:00.377"/>
    <p1510:client id="{1B0CF081-662F-4E7C-8FBD-509E923C78ED}" v="9" dt="2025-04-27T22:29:27.910"/>
    <p1510:client id="{1D20428F-DD03-43A3-8499-A0409C4B3F98}" v="40" dt="2025-04-27T21:56:34.850"/>
    <p1510:client id="{29D6F4EA-28FB-4C21-B3AC-E0188F78947A}" v="4" dt="2025-04-27T20:32:19.058"/>
    <p1510:client id="{2DA3B56B-E8DD-45E8-8371-609D1D7398CE}" v="8" dt="2025-04-27T21:30:44.806"/>
    <p1510:client id="{396F992E-EC6B-4C47-82A5-FC1E2F415136}" v="6" dt="2025-04-27T19:27:21.061"/>
    <p1510:client id="{4640860B-E79D-49BF-9B2B-CA721CF203CA}" v="2" dt="2025-04-27T19:12:40.896"/>
    <p1510:client id="{522CDC6B-611D-4031-BD78-361D761DF68A}" v="361" dt="2025-04-27T20:25:48.635"/>
    <p1510:client id="{543DD828-49BE-87FC-3166-9D6552187DC8}" v="17" dt="2025-04-27T22:54:47.236"/>
    <p1510:client id="{7A60A44F-77A5-4BB5-BF03-D06E71071443}" v="4" dt="2025-04-27T20:15:34.700"/>
    <p1510:client id="{7E3F73B0-3F34-41C9-89A2-1077A75D4C9D}" v="14" dt="2025-04-27T19:10:48.301"/>
    <p1510:client id="{93DFA7D9-2429-444D-AB85-24F1513814F0}" v="1" dt="2025-04-27T19:38:53.977"/>
    <p1510:client id="{9BAB3C4F-BF3F-46E4-846E-888F10ACA2F4}" v="11" dt="2025-04-27T20:59:54.047"/>
    <p1510:client id="{B7230263-FDBE-4F1E-9067-0EFD03A9DAC2}" v="248" dt="2025-04-27T19:23:03.191"/>
    <p1510:client id="{BCB67BE2-28B0-48E9-8C60-6DC2F8F7ED29}" v="16" dt="2025-04-27T19:41:05.253"/>
    <p1510:client id="{CC53E63D-0C1D-47C0-A46B-8429B1700834}" v="10" dt="2025-04-27T21:05:33.493"/>
    <p1510:client id="{D4B04567-482F-C14B-38E7-A5E3D9A99B7B}" v="310" dt="2025-04-27T21:57:06.378"/>
    <p1510:client id="{E1DB0B5A-092E-4E05-A9E1-E95F47875263}" v="4" dt="2025-04-27T22:27:52.073"/>
    <p1510:client id="{E5061094-1E49-4CE4-A878-36D37425E478}" v="11" dt="2025-04-27T21:57:24.571"/>
    <p1510:client id="{ECBBD99A-FFBD-45C7-B0C0-C5F3EB3410F0}" v="26" dt="2025-04-27T19:33:36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z Qureshi" userId="S::21904531@emu.edu.tr::b66a7332-c03b-4fd4-bcb6-215aead35c49" providerId="AD" clId="Web-{E1DB0B5A-092E-4E05-A9E1-E95F47875263}"/>
    <pc:docChg chg="modSld">
      <pc:chgData name="Maaz Qureshi" userId="S::21904531@emu.edu.tr::b66a7332-c03b-4fd4-bcb6-215aead35c49" providerId="AD" clId="Web-{E1DB0B5A-092E-4E05-A9E1-E95F47875263}" dt="2025-04-27T22:27:50.635" v="2" actId="1076"/>
      <pc:docMkLst>
        <pc:docMk/>
      </pc:docMkLst>
      <pc:sldChg chg="addSp delSp modSp">
        <pc:chgData name="Maaz Qureshi" userId="S::21904531@emu.edu.tr::b66a7332-c03b-4fd4-bcb6-215aead35c49" providerId="AD" clId="Web-{E1DB0B5A-092E-4E05-A9E1-E95F47875263}" dt="2025-04-27T22:27:50.635" v="2" actId="1076"/>
        <pc:sldMkLst>
          <pc:docMk/>
          <pc:sldMk cId="1498017800" sldId="262"/>
        </pc:sldMkLst>
        <pc:picChg chg="del">
          <ac:chgData name="Maaz Qureshi" userId="S::21904531@emu.edu.tr::b66a7332-c03b-4fd4-bcb6-215aead35c49" providerId="AD" clId="Web-{E1DB0B5A-092E-4E05-A9E1-E95F47875263}" dt="2025-04-27T22:27:48.213" v="0"/>
          <ac:picMkLst>
            <pc:docMk/>
            <pc:sldMk cId="1498017800" sldId="262"/>
            <ac:picMk id="2" creationId="{E4BD78EF-FD14-7C90-B058-BB30B6A30A54}"/>
          </ac:picMkLst>
        </pc:picChg>
        <pc:picChg chg="add mod">
          <ac:chgData name="Maaz Qureshi" userId="S::21904531@emu.edu.tr::b66a7332-c03b-4fd4-bcb6-215aead35c49" providerId="AD" clId="Web-{E1DB0B5A-092E-4E05-A9E1-E95F47875263}" dt="2025-04-27T22:27:50.635" v="2" actId="1076"/>
          <ac:picMkLst>
            <pc:docMk/>
            <pc:sldMk cId="1498017800" sldId="262"/>
            <ac:picMk id="3" creationId="{348517DA-3F27-1E73-6F3D-207F032B03BB}"/>
          </ac:picMkLst>
        </pc:picChg>
      </pc:sldChg>
    </pc:docChg>
  </pc:docChgLst>
  <pc:docChgLst>
    <pc:chgData name="SAAD AHMED" userId="S::22701636@emu.edu.tr::ef33c58a-650c-48b8-aa67-ddb19558b59e" providerId="AD" clId="Web-{396F992E-EC6B-4C47-82A5-FC1E2F415136}"/>
    <pc:docChg chg="modSld">
      <pc:chgData name="SAAD AHMED" userId="S::22701636@emu.edu.tr::ef33c58a-650c-48b8-aa67-ddb19558b59e" providerId="AD" clId="Web-{396F992E-EC6B-4C47-82A5-FC1E2F415136}" dt="2025-04-27T19:27:21.061" v="4" actId="14100"/>
      <pc:docMkLst>
        <pc:docMk/>
      </pc:docMkLst>
      <pc:sldChg chg="addSp modSp">
        <pc:chgData name="SAAD AHMED" userId="S::22701636@emu.edu.tr::ef33c58a-650c-48b8-aa67-ddb19558b59e" providerId="AD" clId="Web-{396F992E-EC6B-4C47-82A5-FC1E2F415136}" dt="2025-04-27T19:27:21.061" v="4" actId="14100"/>
        <pc:sldMkLst>
          <pc:docMk/>
          <pc:sldMk cId="1498017800" sldId="262"/>
        </pc:sldMkLst>
        <pc:picChg chg="add mod">
          <ac:chgData name="SAAD AHMED" userId="S::22701636@emu.edu.tr::ef33c58a-650c-48b8-aa67-ddb19558b59e" providerId="AD" clId="Web-{396F992E-EC6B-4C47-82A5-FC1E2F415136}" dt="2025-04-27T19:27:21.061" v="4" actId="14100"/>
          <ac:picMkLst>
            <pc:docMk/>
            <pc:sldMk cId="1498017800" sldId="262"/>
            <ac:picMk id="2" creationId="{E4BD78EF-FD14-7C90-B058-BB30B6A30A54}"/>
          </ac:picMkLst>
        </pc:picChg>
      </pc:sldChg>
    </pc:docChg>
  </pc:docChgLst>
  <pc:docChgLst>
    <pc:chgData name="SAAD AHMED" userId="S::22701636@emu.edu.tr::ef33c58a-650c-48b8-aa67-ddb19558b59e" providerId="AD" clId="Web-{CC53E63D-0C1D-47C0-A46B-8429B1700834}"/>
    <pc:docChg chg="modSld">
      <pc:chgData name="SAAD AHMED" userId="S::22701636@emu.edu.tr::ef33c58a-650c-48b8-aa67-ddb19558b59e" providerId="AD" clId="Web-{CC53E63D-0C1D-47C0-A46B-8429B1700834}" dt="2025-04-27T21:05:33.493" v="2" actId="20577"/>
      <pc:docMkLst>
        <pc:docMk/>
      </pc:docMkLst>
      <pc:sldChg chg="modSp">
        <pc:chgData name="SAAD AHMED" userId="S::22701636@emu.edu.tr::ef33c58a-650c-48b8-aa67-ddb19558b59e" providerId="AD" clId="Web-{CC53E63D-0C1D-47C0-A46B-8429B1700834}" dt="2025-04-27T21:05:33.493" v="2" actId="20577"/>
        <pc:sldMkLst>
          <pc:docMk/>
          <pc:sldMk cId="109857222" sldId="256"/>
        </pc:sldMkLst>
        <pc:spChg chg="mod">
          <ac:chgData name="SAAD AHMED" userId="S::22701636@emu.edu.tr::ef33c58a-650c-48b8-aa67-ddb19558b59e" providerId="AD" clId="Web-{CC53E63D-0C1D-47C0-A46B-8429B1700834}" dt="2025-04-27T21:05:33.493" v="2" actId="20577"/>
          <ac:spMkLst>
            <pc:docMk/>
            <pc:sldMk cId="109857222" sldId="256"/>
            <ac:spMk id="16" creationId="{6E2565E7-4276-847F-CBEE-E40EB9D501BE}"/>
          </ac:spMkLst>
        </pc:spChg>
      </pc:sldChg>
    </pc:docChg>
  </pc:docChgLst>
  <pc:docChgLst>
    <pc:chgData name="Maaz Qureshi" userId="S::21904531@emu.edu.tr::b66a7332-c03b-4fd4-bcb6-215aead35c49" providerId="AD" clId="Web-{ECBBD99A-FFBD-45C7-B0C0-C5F3EB3410F0}"/>
    <pc:docChg chg="addSld delSld modSld">
      <pc:chgData name="Maaz Qureshi" userId="S::21904531@emu.edu.tr::b66a7332-c03b-4fd4-bcb6-215aead35c49" providerId="AD" clId="Web-{ECBBD99A-FFBD-45C7-B0C0-C5F3EB3410F0}" dt="2025-04-27T19:33:36.907" v="28" actId="1076"/>
      <pc:docMkLst>
        <pc:docMk/>
      </pc:docMkLst>
      <pc:sldChg chg="del">
        <pc:chgData name="Maaz Qureshi" userId="S::21904531@emu.edu.tr::b66a7332-c03b-4fd4-bcb6-215aead35c49" providerId="AD" clId="Web-{ECBBD99A-FFBD-45C7-B0C0-C5F3EB3410F0}" dt="2025-04-27T19:25:21.154" v="0"/>
        <pc:sldMkLst>
          <pc:docMk/>
          <pc:sldMk cId="377663625" sldId="259"/>
        </pc:sldMkLst>
      </pc:sldChg>
      <pc:sldChg chg="modSp">
        <pc:chgData name="Maaz Qureshi" userId="S::21904531@emu.edu.tr::b66a7332-c03b-4fd4-bcb6-215aead35c49" providerId="AD" clId="Web-{ECBBD99A-FFBD-45C7-B0C0-C5F3EB3410F0}" dt="2025-04-27T19:33:05.203" v="23" actId="14100"/>
        <pc:sldMkLst>
          <pc:docMk/>
          <pc:sldMk cId="1498017800" sldId="262"/>
        </pc:sldMkLst>
        <pc:picChg chg="mod">
          <ac:chgData name="Maaz Qureshi" userId="S::21904531@emu.edu.tr::b66a7332-c03b-4fd4-bcb6-215aead35c49" providerId="AD" clId="Web-{ECBBD99A-FFBD-45C7-B0C0-C5F3EB3410F0}" dt="2025-04-27T19:33:05.203" v="23" actId="14100"/>
          <ac:picMkLst>
            <pc:docMk/>
            <pc:sldMk cId="1498017800" sldId="262"/>
            <ac:picMk id="2" creationId="{E4BD78EF-FD14-7C90-B058-BB30B6A30A54}"/>
          </ac:picMkLst>
        </pc:picChg>
      </pc:sldChg>
      <pc:sldChg chg="modSp">
        <pc:chgData name="Maaz Qureshi" userId="S::21904531@emu.edu.tr::b66a7332-c03b-4fd4-bcb6-215aead35c49" providerId="AD" clId="Web-{ECBBD99A-FFBD-45C7-B0C0-C5F3EB3410F0}" dt="2025-04-27T19:33:36.907" v="28" actId="1076"/>
        <pc:sldMkLst>
          <pc:docMk/>
          <pc:sldMk cId="3821019866" sldId="263"/>
        </pc:sldMkLst>
        <pc:picChg chg="mod">
          <ac:chgData name="Maaz Qureshi" userId="S::21904531@emu.edu.tr::b66a7332-c03b-4fd4-bcb6-215aead35c49" providerId="AD" clId="Web-{ECBBD99A-FFBD-45C7-B0C0-C5F3EB3410F0}" dt="2025-04-27T19:33:36.907" v="28" actId="1076"/>
          <ac:picMkLst>
            <pc:docMk/>
            <pc:sldMk cId="3821019866" sldId="263"/>
            <ac:picMk id="2" creationId="{F58BD7A0-D104-FCEB-6535-7527A67B98F8}"/>
          </ac:picMkLst>
        </pc:picChg>
      </pc:sldChg>
      <pc:sldChg chg="addSp delSp modSp new mod setBg setClrOvrMap">
        <pc:chgData name="Maaz Qureshi" userId="S::21904531@emu.edu.tr::b66a7332-c03b-4fd4-bcb6-215aead35c49" providerId="AD" clId="Web-{ECBBD99A-FFBD-45C7-B0C0-C5F3EB3410F0}" dt="2025-04-27T19:32:32.763" v="17"/>
        <pc:sldMkLst>
          <pc:docMk/>
          <pc:sldMk cId="1674505015" sldId="265"/>
        </pc:sldMkLst>
        <pc:spChg chg="mod">
          <ac:chgData name="Maaz Qureshi" userId="S::21904531@emu.edu.tr::b66a7332-c03b-4fd4-bcb6-215aead35c49" providerId="AD" clId="Web-{ECBBD99A-FFBD-45C7-B0C0-C5F3EB3410F0}" dt="2025-04-27T19:32:32.763" v="17"/>
          <ac:spMkLst>
            <pc:docMk/>
            <pc:sldMk cId="1674505015" sldId="265"/>
            <ac:spMk id="2" creationId="{9EFF6FED-39BE-3BF4-3DA4-E6D8C57A8140}"/>
          </ac:spMkLst>
        </pc:spChg>
        <pc:spChg chg="add del">
          <ac:chgData name="Maaz Qureshi" userId="S::21904531@emu.edu.tr::b66a7332-c03b-4fd4-bcb6-215aead35c49" providerId="AD" clId="Web-{ECBBD99A-FFBD-45C7-B0C0-C5F3EB3410F0}" dt="2025-04-27T19:32:32.763" v="17"/>
          <ac:spMkLst>
            <pc:docMk/>
            <pc:sldMk cId="1674505015" sldId="265"/>
            <ac:spMk id="3" creationId="{49276FFC-8FE0-9D04-CBE1-F036F9AE40F5}"/>
          </ac:spMkLst>
        </pc:spChg>
        <pc:spChg chg="add">
          <ac:chgData name="Maaz Qureshi" userId="S::21904531@emu.edu.tr::b66a7332-c03b-4fd4-bcb6-215aead35c49" providerId="AD" clId="Web-{ECBBD99A-FFBD-45C7-B0C0-C5F3EB3410F0}" dt="2025-04-27T19:32:32.763" v="17"/>
          <ac:spMkLst>
            <pc:docMk/>
            <pc:sldMk cId="1674505015" sldId="265"/>
            <ac:spMk id="8" creationId="{EEF92585-7A99-6108-9663-8C59032742EC}"/>
          </ac:spMkLst>
        </pc:spChg>
        <pc:spChg chg="add del">
          <ac:chgData name="Maaz Qureshi" userId="S::21904531@emu.edu.tr::b66a7332-c03b-4fd4-bcb6-215aead35c49" providerId="AD" clId="Web-{ECBBD99A-FFBD-45C7-B0C0-C5F3EB3410F0}" dt="2025-04-27T19:32:32.763" v="16"/>
          <ac:spMkLst>
            <pc:docMk/>
            <pc:sldMk cId="1674505015" sldId="265"/>
            <ac:spMk id="9" creationId="{774A975B-A886-5202-0489-6965514A0D14}"/>
          </ac:spMkLst>
        </pc:spChg>
        <pc:spChg chg="add del">
          <ac:chgData name="Maaz Qureshi" userId="S::21904531@emu.edu.tr::b66a7332-c03b-4fd4-bcb6-215aead35c49" providerId="AD" clId="Web-{ECBBD99A-FFBD-45C7-B0C0-C5F3EB3410F0}" dt="2025-04-27T19:32:32.763" v="16"/>
          <ac:spMkLst>
            <pc:docMk/>
            <pc:sldMk cId="1674505015" sldId="265"/>
            <ac:spMk id="11" creationId="{EA67E988-5919-57BB-C7DE-D3EAD38A3045}"/>
          </ac:spMkLst>
        </pc:spChg>
        <pc:spChg chg="add del">
          <ac:chgData name="Maaz Qureshi" userId="S::21904531@emu.edu.tr::b66a7332-c03b-4fd4-bcb6-215aead35c49" providerId="AD" clId="Web-{ECBBD99A-FFBD-45C7-B0C0-C5F3EB3410F0}" dt="2025-04-27T19:32:32.763" v="16"/>
          <ac:spMkLst>
            <pc:docMk/>
            <pc:sldMk cId="1674505015" sldId="265"/>
            <ac:spMk id="13" creationId="{E20BB609-EF92-42DB-836C-0699A590B5CF}"/>
          </ac:spMkLst>
        </pc:spChg>
        <pc:spChg chg="add del">
          <ac:chgData name="Maaz Qureshi" userId="S::21904531@emu.edu.tr::b66a7332-c03b-4fd4-bcb6-215aead35c49" providerId="AD" clId="Web-{ECBBD99A-FFBD-45C7-B0C0-C5F3EB3410F0}" dt="2025-04-27T19:32:32.763" v="16"/>
          <ac:spMkLst>
            <pc:docMk/>
            <pc:sldMk cId="1674505015" sldId="265"/>
            <ac:spMk id="15" creationId="{67B3E2DB-180D-4752-BBB6-987822D6BC7D}"/>
          </ac:spMkLst>
        </pc:spChg>
        <pc:spChg chg="add del">
          <ac:chgData name="Maaz Qureshi" userId="S::21904531@emu.edu.tr::b66a7332-c03b-4fd4-bcb6-215aead35c49" providerId="AD" clId="Web-{ECBBD99A-FFBD-45C7-B0C0-C5F3EB3410F0}" dt="2025-04-27T19:32:32.763" v="16"/>
          <ac:spMkLst>
            <pc:docMk/>
            <pc:sldMk cId="1674505015" sldId="265"/>
            <ac:spMk id="17" creationId="{B2C335F7-F61C-4EB4-80F2-4B1438FE66BB}"/>
          </ac:spMkLst>
        </pc:spChg>
        <pc:spChg chg="add">
          <ac:chgData name="Maaz Qureshi" userId="S::21904531@emu.edu.tr::b66a7332-c03b-4fd4-bcb6-215aead35c49" providerId="AD" clId="Web-{ECBBD99A-FFBD-45C7-B0C0-C5F3EB3410F0}" dt="2025-04-27T19:32:32.763" v="17"/>
          <ac:spMkLst>
            <pc:docMk/>
            <pc:sldMk cId="1674505015" sldId="265"/>
            <ac:spMk id="19" creationId="{49276FFC-8FE0-9D04-CBE1-F036F9AE40F5}"/>
          </ac:spMkLst>
        </pc:spChg>
        <pc:picChg chg="add del">
          <ac:chgData name="Maaz Qureshi" userId="S::21904531@emu.edu.tr::b66a7332-c03b-4fd4-bcb6-215aead35c49" providerId="AD" clId="Web-{ECBBD99A-FFBD-45C7-B0C0-C5F3EB3410F0}" dt="2025-04-27T19:32:32.763" v="16"/>
          <ac:picMkLst>
            <pc:docMk/>
            <pc:sldMk cId="1674505015" sldId="265"/>
            <ac:picMk id="5" creationId="{E8F19C43-9B46-A906-A47E-BDA562D60575}"/>
          </ac:picMkLst>
        </pc:picChg>
      </pc:sldChg>
    </pc:docChg>
  </pc:docChgLst>
  <pc:docChgLst>
    <pc:chgData name="Maaz Qureshi" userId="S::21904531@emu.edu.tr::b66a7332-c03b-4fd4-bcb6-215aead35c49" providerId="AD" clId="Web-{9BAB3C4F-BF3F-46E4-846E-888F10ACA2F4}"/>
    <pc:docChg chg="modSld">
      <pc:chgData name="Maaz Qureshi" userId="S::21904531@emu.edu.tr::b66a7332-c03b-4fd4-bcb6-215aead35c49" providerId="AD" clId="Web-{9BAB3C4F-BF3F-46E4-846E-888F10ACA2F4}" dt="2025-04-27T20:59:53.812" v="4" actId="20577"/>
      <pc:docMkLst>
        <pc:docMk/>
      </pc:docMkLst>
      <pc:sldChg chg="modSp">
        <pc:chgData name="Maaz Qureshi" userId="S::21904531@emu.edu.tr::b66a7332-c03b-4fd4-bcb6-215aead35c49" providerId="AD" clId="Web-{9BAB3C4F-BF3F-46E4-846E-888F10ACA2F4}" dt="2025-04-27T20:59:53.812" v="4" actId="20577"/>
        <pc:sldMkLst>
          <pc:docMk/>
          <pc:sldMk cId="109857222" sldId="256"/>
        </pc:sldMkLst>
        <pc:spChg chg="mod">
          <ac:chgData name="Maaz Qureshi" userId="S::21904531@emu.edu.tr::b66a7332-c03b-4fd4-bcb6-215aead35c49" providerId="AD" clId="Web-{9BAB3C4F-BF3F-46E4-846E-888F10ACA2F4}" dt="2025-04-27T20:59:53.812" v="4" actId="20577"/>
          <ac:spMkLst>
            <pc:docMk/>
            <pc:sldMk cId="109857222" sldId="256"/>
            <ac:spMk id="16" creationId="{6E2565E7-4276-847F-CBEE-E40EB9D501BE}"/>
          </ac:spMkLst>
        </pc:spChg>
      </pc:sldChg>
    </pc:docChg>
  </pc:docChgLst>
  <pc:docChgLst>
    <pc:chgData name="SAMER QADDOUMI" userId="S::20910791@emu.edu.tr::bf7321c0-3f65-44c2-8fc0-194cb810b588" providerId="AD" clId="Web-{543DD828-49BE-87FC-3166-9D6552187DC8}"/>
    <pc:docChg chg="modSld sldOrd">
      <pc:chgData name="SAMER QADDOUMI" userId="S::20910791@emu.edu.tr::bf7321c0-3f65-44c2-8fc0-194cb810b588" providerId="AD" clId="Web-{543DD828-49BE-87FC-3166-9D6552187DC8}" dt="2025-04-27T22:54:47.236" v="8"/>
      <pc:docMkLst>
        <pc:docMk/>
      </pc:docMkLst>
      <pc:sldChg chg="modSp">
        <pc:chgData name="SAMER QADDOUMI" userId="S::20910791@emu.edu.tr::bf7321c0-3f65-44c2-8fc0-194cb810b588" providerId="AD" clId="Web-{543DD828-49BE-87FC-3166-9D6552187DC8}" dt="2025-04-27T21:56:24.552" v="7" actId="20577"/>
        <pc:sldMkLst>
          <pc:docMk/>
          <pc:sldMk cId="109857222" sldId="256"/>
        </pc:sldMkLst>
        <pc:spChg chg="mod">
          <ac:chgData name="SAMER QADDOUMI" userId="S::20910791@emu.edu.tr::bf7321c0-3f65-44c2-8fc0-194cb810b588" providerId="AD" clId="Web-{543DD828-49BE-87FC-3166-9D6552187DC8}" dt="2025-04-27T21:56:24.552" v="7" actId="20577"/>
          <ac:spMkLst>
            <pc:docMk/>
            <pc:sldMk cId="109857222" sldId="256"/>
            <ac:spMk id="16" creationId="{6E2565E7-4276-847F-CBEE-E40EB9D501BE}"/>
          </ac:spMkLst>
        </pc:spChg>
      </pc:sldChg>
      <pc:sldChg chg="ord">
        <pc:chgData name="SAMER QADDOUMI" userId="S::20910791@emu.edu.tr::bf7321c0-3f65-44c2-8fc0-194cb810b588" providerId="AD" clId="Web-{543DD828-49BE-87FC-3166-9D6552187DC8}" dt="2025-04-27T22:54:47.236" v="8"/>
        <pc:sldMkLst>
          <pc:docMk/>
          <pc:sldMk cId="237467997" sldId="271"/>
        </pc:sldMkLst>
      </pc:sldChg>
    </pc:docChg>
  </pc:docChgLst>
  <pc:docChgLst>
    <pc:chgData name="SAAD AHMED" userId="S::22701636@emu.edu.tr::ef33c58a-650c-48b8-aa67-ddb19558b59e" providerId="AD" clId="Web-{BCB67BE2-28B0-48E9-8C60-6DC2F8F7ED29}"/>
    <pc:docChg chg="modSld">
      <pc:chgData name="SAAD AHMED" userId="S::22701636@emu.edu.tr::ef33c58a-650c-48b8-aa67-ddb19558b59e" providerId="AD" clId="Web-{BCB67BE2-28B0-48E9-8C60-6DC2F8F7ED29}" dt="2025-04-27T19:41:05.675" v="14"/>
      <pc:docMkLst>
        <pc:docMk/>
      </pc:docMkLst>
      <pc:sldChg chg="addSp delSp modSp mod setBg">
        <pc:chgData name="SAAD AHMED" userId="S::22701636@emu.edu.tr::ef33c58a-650c-48b8-aa67-ddb19558b59e" providerId="AD" clId="Web-{BCB67BE2-28B0-48E9-8C60-6DC2F8F7ED29}" dt="2025-04-27T19:41:05.675" v="14"/>
        <pc:sldMkLst>
          <pc:docMk/>
          <pc:sldMk cId="585911635" sldId="258"/>
        </pc:sldMkLst>
        <pc:spChg chg="add del">
          <ac:chgData name="SAAD AHMED" userId="S::22701636@emu.edu.tr::ef33c58a-650c-48b8-aa67-ddb19558b59e" providerId="AD" clId="Web-{BCB67BE2-28B0-48E9-8C60-6DC2F8F7ED29}" dt="2025-04-27T19:41:05.675" v="14"/>
          <ac:spMkLst>
            <pc:docMk/>
            <pc:sldMk cId="585911635" sldId="258"/>
            <ac:spMk id="7" creationId="{E20BB609-EF92-42DB-836C-0699A590B5CF}"/>
          </ac:spMkLst>
        </pc:spChg>
        <pc:spChg chg="add">
          <ac:chgData name="SAAD AHMED" userId="S::22701636@emu.edu.tr::ef33c58a-650c-48b8-aa67-ddb19558b59e" providerId="AD" clId="Web-{BCB67BE2-28B0-48E9-8C60-6DC2F8F7ED29}" dt="2025-04-27T19:41:05.675" v="14"/>
          <ac:spMkLst>
            <pc:docMk/>
            <pc:sldMk cId="585911635" sldId="258"/>
            <ac:spMk id="12" creationId="{E20BB609-EF92-42DB-836C-0699A590B5CF}"/>
          </ac:spMkLst>
        </pc:spChg>
        <pc:spChg chg="add">
          <ac:chgData name="SAAD AHMED" userId="S::22701636@emu.edu.tr::ef33c58a-650c-48b8-aa67-ddb19558b59e" providerId="AD" clId="Web-{BCB67BE2-28B0-48E9-8C60-6DC2F8F7ED29}" dt="2025-04-27T19:41:05.675" v="14"/>
          <ac:spMkLst>
            <pc:docMk/>
            <pc:sldMk cId="585911635" sldId="258"/>
            <ac:spMk id="14" creationId="{B2C335F7-F61C-4EB4-80F2-4B1438FE66BB}"/>
          </ac:spMkLst>
        </pc:spChg>
        <pc:picChg chg="add del mod">
          <ac:chgData name="SAAD AHMED" userId="S::22701636@emu.edu.tr::ef33c58a-650c-48b8-aa67-ddb19558b59e" providerId="AD" clId="Web-{BCB67BE2-28B0-48E9-8C60-6DC2F8F7ED29}" dt="2025-04-27T19:40:41.221" v="10"/>
          <ac:picMkLst>
            <pc:docMk/>
            <pc:sldMk cId="585911635" sldId="258"/>
            <ac:picMk id="2" creationId="{9B8791F7-EF53-E062-3D11-F51BE1ED1256}"/>
          </ac:picMkLst>
        </pc:picChg>
        <pc:picChg chg="del">
          <ac:chgData name="SAAD AHMED" userId="S::22701636@emu.edu.tr::ef33c58a-650c-48b8-aa67-ddb19558b59e" providerId="AD" clId="Web-{BCB67BE2-28B0-48E9-8C60-6DC2F8F7ED29}" dt="2025-04-27T19:39:05.577" v="7"/>
          <ac:picMkLst>
            <pc:docMk/>
            <pc:sldMk cId="585911635" sldId="258"/>
            <ac:picMk id="3" creationId="{1662B9EF-5F12-BF7B-A792-A821D0084717}"/>
          </ac:picMkLst>
        </pc:picChg>
        <pc:picChg chg="add del mod">
          <ac:chgData name="SAAD AHMED" userId="S::22701636@emu.edu.tr::ef33c58a-650c-48b8-aa67-ddb19558b59e" providerId="AD" clId="Web-{BCB67BE2-28B0-48E9-8C60-6DC2F8F7ED29}" dt="2025-04-27T19:40:52.925" v="12"/>
          <ac:picMkLst>
            <pc:docMk/>
            <pc:sldMk cId="585911635" sldId="258"/>
            <ac:picMk id="4" creationId="{2EDA4291-53DA-4EAC-22B3-2E1EA13B645B}"/>
          </ac:picMkLst>
        </pc:picChg>
        <pc:picChg chg="add mod">
          <ac:chgData name="SAAD AHMED" userId="S::22701636@emu.edu.tr::ef33c58a-650c-48b8-aa67-ddb19558b59e" providerId="AD" clId="Web-{BCB67BE2-28B0-48E9-8C60-6DC2F8F7ED29}" dt="2025-04-27T19:41:05.675" v="14"/>
          <ac:picMkLst>
            <pc:docMk/>
            <pc:sldMk cId="585911635" sldId="258"/>
            <ac:picMk id="5" creationId="{F688D952-4211-52A6-269A-152522893282}"/>
          </ac:picMkLst>
        </pc:picChg>
      </pc:sldChg>
      <pc:sldChg chg="modSp">
        <pc:chgData name="SAAD AHMED" userId="S::22701636@emu.edu.tr::ef33c58a-650c-48b8-aa67-ddb19558b59e" providerId="AD" clId="Web-{BCB67BE2-28B0-48E9-8C60-6DC2F8F7ED29}" dt="2025-04-27T19:37:52.105" v="6" actId="14100"/>
        <pc:sldMkLst>
          <pc:docMk/>
          <pc:sldMk cId="3821019866" sldId="263"/>
        </pc:sldMkLst>
        <pc:picChg chg="mod">
          <ac:chgData name="SAAD AHMED" userId="S::22701636@emu.edu.tr::ef33c58a-650c-48b8-aa67-ddb19558b59e" providerId="AD" clId="Web-{BCB67BE2-28B0-48E9-8C60-6DC2F8F7ED29}" dt="2025-04-27T19:37:52.105" v="6" actId="14100"/>
          <ac:picMkLst>
            <pc:docMk/>
            <pc:sldMk cId="3821019866" sldId="263"/>
            <ac:picMk id="2" creationId="{F58BD7A0-D104-FCEB-6535-7527A67B98F8}"/>
          </ac:picMkLst>
        </pc:picChg>
      </pc:sldChg>
      <pc:sldChg chg="addSp modSp">
        <pc:chgData name="SAAD AHMED" userId="S::22701636@emu.edu.tr::ef33c58a-650c-48b8-aa67-ddb19558b59e" providerId="AD" clId="Web-{BCB67BE2-28B0-48E9-8C60-6DC2F8F7ED29}" dt="2025-04-27T19:36:45.462" v="4" actId="14100"/>
        <pc:sldMkLst>
          <pc:docMk/>
          <pc:sldMk cId="164799757" sldId="264"/>
        </pc:sldMkLst>
        <pc:picChg chg="add mod">
          <ac:chgData name="SAAD AHMED" userId="S::22701636@emu.edu.tr::ef33c58a-650c-48b8-aa67-ddb19558b59e" providerId="AD" clId="Web-{BCB67BE2-28B0-48E9-8C60-6DC2F8F7ED29}" dt="2025-04-27T19:36:45.462" v="4" actId="14100"/>
          <ac:picMkLst>
            <pc:docMk/>
            <pc:sldMk cId="164799757" sldId="264"/>
            <ac:picMk id="2" creationId="{7951206E-34D4-1698-6AC7-86ABFE8B948A}"/>
          </ac:picMkLst>
        </pc:picChg>
      </pc:sldChg>
    </pc:docChg>
  </pc:docChgLst>
  <pc:docChgLst>
    <pc:chgData name="SAAD AHMED" userId="S::22701636@emu.edu.tr::ef33c58a-650c-48b8-aa67-ddb19558b59e" providerId="AD" clId="Web-{0897CF4A-19C0-43EA-A90D-D98ACBDB85D3}"/>
    <pc:docChg chg="modSld">
      <pc:chgData name="SAAD AHMED" userId="S::22701636@emu.edu.tr::ef33c58a-650c-48b8-aa67-ddb19558b59e" providerId="AD" clId="Web-{0897CF4A-19C0-43EA-A90D-D98ACBDB85D3}" dt="2025-04-27T19:31:52.853" v="12" actId="1076"/>
      <pc:docMkLst>
        <pc:docMk/>
      </pc:docMkLst>
      <pc:sldChg chg="addSp modSp">
        <pc:chgData name="SAAD AHMED" userId="S::22701636@emu.edu.tr::ef33c58a-650c-48b8-aa67-ddb19558b59e" providerId="AD" clId="Web-{0897CF4A-19C0-43EA-A90D-D98ACBDB85D3}" dt="2025-04-27T19:31:52.853" v="12" actId="1076"/>
        <pc:sldMkLst>
          <pc:docMk/>
          <pc:sldMk cId="3821019866" sldId="263"/>
        </pc:sldMkLst>
        <pc:picChg chg="add mod">
          <ac:chgData name="SAAD AHMED" userId="S::22701636@emu.edu.tr::ef33c58a-650c-48b8-aa67-ddb19558b59e" providerId="AD" clId="Web-{0897CF4A-19C0-43EA-A90D-D98ACBDB85D3}" dt="2025-04-27T19:31:52.853" v="12" actId="1076"/>
          <ac:picMkLst>
            <pc:docMk/>
            <pc:sldMk cId="3821019866" sldId="263"/>
            <ac:picMk id="2" creationId="{F58BD7A0-D104-FCEB-6535-7527A67B98F8}"/>
          </ac:picMkLst>
        </pc:picChg>
      </pc:sldChg>
    </pc:docChg>
  </pc:docChgLst>
  <pc:docChgLst>
    <pc:chgData clId="Web-{CC53E63D-0C1D-47C0-A46B-8429B1700834}"/>
    <pc:docChg chg="modSld">
      <pc:chgData name="" userId="" providerId="" clId="Web-{CC53E63D-0C1D-47C0-A46B-8429B1700834}" dt="2025-04-27T21:02:07.808" v="1" actId="20577"/>
      <pc:docMkLst>
        <pc:docMk/>
      </pc:docMkLst>
      <pc:sldChg chg="modSp">
        <pc:chgData name="" userId="" providerId="" clId="Web-{CC53E63D-0C1D-47C0-A46B-8429B1700834}" dt="2025-04-27T21:02:07.808" v="1" actId="20577"/>
        <pc:sldMkLst>
          <pc:docMk/>
          <pc:sldMk cId="109857222" sldId="256"/>
        </pc:sldMkLst>
        <pc:spChg chg="mod">
          <ac:chgData name="" userId="" providerId="" clId="Web-{CC53E63D-0C1D-47C0-A46B-8429B1700834}" dt="2025-04-27T21:02:07.808" v="1" actId="20577"/>
          <ac:spMkLst>
            <pc:docMk/>
            <pc:sldMk cId="109857222" sldId="256"/>
            <ac:spMk id="16" creationId="{6E2565E7-4276-847F-CBEE-E40EB9D501BE}"/>
          </ac:spMkLst>
        </pc:spChg>
      </pc:sldChg>
    </pc:docChg>
  </pc:docChgLst>
  <pc:docChgLst>
    <pc:chgData name="Maaz Qureshi" userId="S::21904531@emu.edu.tr::b66a7332-c03b-4fd4-bcb6-215aead35c49" providerId="AD" clId="Web-{D5CC668F-2443-4A01-98CE-373F3A2D4031}"/>
    <pc:docChg chg="modSld addMainMaster delMainMaster">
      <pc:chgData name="Maaz Qureshi" userId="S::21904531@emu.edu.tr::b66a7332-c03b-4fd4-bcb6-215aead35c49" providerId="AD" clId="Web-{D5CC668F-2443-4A01-98CE-373F3A2D4031}" dt="2025-04-27T18:05:15.874" v="2"/>
      <pc:docMkLst>
        <pc:docMk/>
      </pc:docMkLst>
      <pc:sldChg chg="addSp delSp modSp mod setBg modClrScheme setClrOvrMap chgLayout">
        <pc:chgData name="Maaz Qureshi" userId="S::21904531@emu.edu.tr::b66a7332-c03b-4fd4-bcb6-215aead35c49" providerId="AD" clId="Web-{D5CC668F-2443-4A01-98CE-373F3A2D4031}" dt="2025-04-27T18:05:15.874" v="2"/>
        <pc:sldMkLst>
          <pc:docMk/>
          <pc:sldMk cId="109857222" sldId="256"/>
        </pc:sldMkLst>
        <pc:spChg chg="mod">
          <ac:chgData name="Maaz Qureshi" userId="S::21904531@emu.edu.tr::b66a7332-c03b-4fd4-bcb6-215aead35c49" providerId="AD" clId="Web-{D5CC668F-2443-4A01-98CE-373F3A2D4031}" dt="2025-04-27T18:05:15.874" v="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az Qureshi" userId="S::21904531@emu.edu.tr::b66a7332-c03b-4fd4-bcb6-215aead35c49" providerId="AD" clId="Web-{D5CC668F-2443-4A01-98CE-373F3A2D4031}" dt="2025-04-27T18:05:15.874" v="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aaz Qureshi" userId="S::21904531@emu.edu.tr::b66a7332-c03b-4fd4-bcb6-215aead35c49" providerId="AD" clId="Web-{D5CC668F-2443-4A01-98CE-373F3A2D4031}" dt="2025-04-27T18:05:15.796" v="1"/>
          <ac:spMkLst>
            <pc:docMk/>
            <pc:sldMk cId="109857222" sldId="256"/>
            <ac:spMk id="8" creationId="{19F9BF86-FE94-4517-B97D-026C7515E589}"/>
          </ac:spMkLst>
        </pc:spChg>
        <pc:spChg chg="add">
          <ac:chgData name="Maaz Qureshi" userId="S::21904531@emu.edu.tr::b66a7332-c03b-4fd4-bcb6-215aead35c49" providerId="AD" clId="Web-{D5CC668F-2443-4A01-98CE-373F3A2D4031}" dt="2025-04-27T18:05:15.874" v="2"/>
          <ac:spMkLst>
            <pc:docMk/>
            <pc:sldMk cId="109857222" sldId="256"/>
            <ac:spMk id="9" creationId="{33E93247-6229-44AB-A550-739E971E690B}"/>
          </ac:spMkLst>
        </pc:spChg>
        <pc:spChg chg="add">
          <ac:chgData name="Maaz Qureshi" userId="S::21904531@emu.edu.tr::b66a7332-c03b-4fd4-bcb6-215aead35c49" providerId="AD" clId="Web-{D5CC668F-2443-4A01-98CE-373F3A2D4031}" dt="2025-04-27T18:05:15.874" v="2"/>
          <ac:spMkLst>
            <pc:docMk/>
            <pc:sldMk cId="109857222" sldId="256"/>
            <ac:spMk id="11" creationId="{912025B4-7337-735E-4DC9-E634D2011984}"/>
          </ac:spMkLst>
        </pc:spChg>
        <pc:spChg chg="add">
          <ac:chgData name="Maaz Qureshi" userId="S::21904531@emu.edu.tr::b66a7332-c03b-4fd4-bcb6-215aead35c49" providerId="AD" clId="Web-{D5CC668F-2443-4A01-98CE-373F3A2D4031}" dt="2025-04-27T18:05:15.874" v="2"/>
          <ac:spMkLst>
            <pc:docMk/>
            <pc:sldMk cId="109857222" sldId="256"/>
            <ac:spMk id="13" creationId="{150CDACD-D191-E642-F686-FCB54B7E5F67}"/>
          </ac:spMkLst>
        </pc:spChg>
        <pc:picChg chg="add">
          <ac:chgData name="Maaz Qureshi" userId="S::21904531@emu.edu.tr::b66a7332-c03b-4fd4-bcb6-215aead35c49" providerId="AD" clId="Web-{D5CC668F-2443-4A01-98CE-373F3A2D4031}" dt="2025-04-27T18:05:15.874" v="2"/>
          <ac:picMkLst>
            <pc:docMk/>
            <pc:sldMk cId="109857222" sldId="256"/>
            <ac:picMk id="4" creationId="{42630079-6D24-94D8-501C-6D551E9D81CD}"/>
          </ac:picMkLst>
        </pc:picChg>
        <pc:cxnChg chg="add del">
          <ac:chgData name="Maaz Qureshi" userId="S::21904531@emu.edu.tr::b66a7332-c03b-4fd4-bcb6-215aead35c49" providerId="AD" clId="Web-{D5CC668F-2443-4A01-98CE-373F3A2D4031}" dt="2025-04-27T18:05:15.796" v="1"/>
          <ac:cxnSpMkLst>
            <pc:docMk/>
            <pc:sldMk cId="109857222" sldId="256"/>
            <ac:cxnSpMk id="10" creationId="{5E10C1D6-7EDE-467F-89EA-E0244EB62381}"/>
          </ac:cxnSpMkLst>
        </pc:cxnChg>
      </pc:sldChg>
      <pc:sldMasterChg chg="add del addSldLayout delSldLayout">
        <pc:chgData name="Maaz Qureshi" userId="S::21904531@emu.edu.tr::b66a7332-c03b-4fd4-bcb6-215aead35c49" providerId="AD" clId="Web-{D5CC668F-2443-4A01-98CE-373F3A2D4031}" dt="2025-04-27T18:05:15.874" v="2"/>
        <pc:sldMasterMkLst>
          <pc:docMk/>
          <pc:sldMasterMk cId="2460954070" sldId="2147483660"/>
        </pc:sldMasterMkLst>
        <pc:sldLayoutChg chg="add del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Maaz Qureshi" userId="S::21904531@emu.edu.tr::b66a7332-c03b-4fd4-bcb6-215aead35c49" providerId="AD" clId="Web-{D5CC668F-2443-4A01-98CE-373F3A2D4031}" dt="2025-04-27T18:05:15.874" v="2"/>
        <pc:sldMasterMkLst>
          <pc:docMk/>
          <pc:sldMasterMk cId="4229525517" sldId="2147483672"/>
        </pc:sldMasterMkLst>
        <pc:sldLayoutChg chg="add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4229525517" sldId="2147483672"/>
            <pc:sldLayoutMk cId="3008240553" sldId="2147483673"/>
          </pc:sldLayoutMkLst>
        </pc:sldLayoutChg>
        <pc:sldLayoutChg chg="add replId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4229525517" sldId="2147483672"/>
            <pc:sldLayoutMk cId="1756547855" sldId="2147483674"/>
          </pc:sldLayoutMkLst>
        </pc:sldLayoutChg>
        <pc:sldLayoutChg chg="add replId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4229525517" sldId="2147483672"/>
            <pc:sldLayoutMk cId="3320623861" sldId="2147483675"/>
          </pc:sldLayoutMkLst>
        </pc:sldLayoutChg>
        <pc:sldLayoutChg chg="add replId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4229525517" sldId="2147483672"/>
            <pc:sldLayoutMk cId="2631452252" sldId="2147483676"/>
          </pc:sldLayoutMkLst>
        </pc:sldLayoutChg>
        <pc:sldLayoutChg chg="add replId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4229525517" sldId="2147483672"/>
            <pc:sldLayoutMk cId="1249907571" sldId="2147483677"/>
          </pc:sldLayoutMkLst>
        </pc:sldLayoutChg>
        <pc:sldLayoutChg chg="add replId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4229525517" sldId="2147483672"/>
            <pc:sldLayoutMk cId="3504146955" sldId="2147483678"/>
          </pc:sldLayoutMkLst>
        </pc:sldLayoutChg>
        <pc:sldLayoutChg chg="add replId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4229525517" sldId="2147483672"/>
            <pc:sldLayoutMk cId="2165385217" sldId="2147483679"/>
          </pc:sldLayoutMkLst>
        </pc:sldLayoutChg>
        <pc:sldLayoutChg chg="add replId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4229525517" sldId="2147483672"/>
            <pc:sldLayoutMk cId="665087888" sldId="2147483680"/>
          </pc:sldLayoutMkLst>
        </pc:sldLayoutChg>
        <pc:sldLayoutChg chg="add replId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4229525517" sldId="2147483672"/>
            <pc:sldLayoutMk cId="525484337" sldId="2147483681"/>
          </pc:sldLayoutMkLst>
        </pc:sldLayoutChg>
        <pc:sldLayoutChg chg="add replId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4229525517" sldId="2147483672"/>
            <pc:sldLayoutMk cId="4118095517" sldId="2147483682"/>
          </pc:sldLayoutMkLst>
        </pc:sldLayoutChg>
        <pc:sldLayoutChg chg="add replId">
          <pc:chgData name="Maaz Qureshi" userId="S::21904531@emu.edu.tr::b66a7332-c03b-4fd4-bcb6-215aead35c49" providerId="AD" clId="Web-{D5CC668F-2443-4A01-98CE-373F3A2D4031}" dt="2025-04-27T18:05:15.874" v="2"/>
          <pc:sldLayoutMkLst>
            <pc:docMk/>
            <pc:sldMasterMk cId="4229525517" sldId="2147483672"/>
            <pc:sldLayoutMk cId="3653962069" sldId="2147483683"/>
          </pc:sldLayoutMkLst>
        </pc:sldLayoutChg>
      </pc:sldMasterChg>
      <pc:sldMasterChg chg="add del addSldLayout delSldLayout">
        <pc:chgData name="Maaz Qureshi" userId="S::21904531@emu.edu.tr::b66a7332-c03b-4fd4-bcb6-215aead35c49" providerId="AD" clId="Web-{D5CC668F-2443-4A01-98CE-373F3A2D4031}" dt="2025-04-27T18:05:15.796" v="1"/>
        <pc:sldMasterMkLst>
          <pc:docMk/>
          <pc:sldMasterMk cId="838684592" sldId="2147483685"/>
        </pc:sldMasterMkLst>
        <pc:sldLayoutChg chg="add del">
          <pc:chgData name="Maaz Qureshi" userId="S::21904531@emu.edu.tr::b66a7332-c03b-4fd4-bcb6-215aead35c49" providerId="AD" clId="Web-{D5CC668F-2443-4A01-98CE-373F3A2D4031}" dt="2025-04-27T18:05:15.796" v="1"/>
          <pc:sldLayoutMkLst>
            <pc:docMk/>
            <pc:sldMasterMk cId="838684592" sldId="2147483685"/>
            <pc:sldLayoutMk cId="377974765" sldId="2147483674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796" v="1"/>
          <pc:sldLayoutMkLst>
            <pc:docMk/>
            <pc:sldMasterMk cId="838684592" sldId="2147483685"/>
            <pc:sldLayoutMk cId="1056133412" sldId="2147483675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796" v="1"/>
          <pc:sldLayoutMkLst>
            <pc:docMk/>
            <pc:sldMasterMk cId="838684592" sldId="2147483685"/>
            <pc:sldLayoutMk cId="3099627109" sldId="2147483676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796" v="1"/>
          <pc:sldLayoutMkLst>
            <pc:docMk/>
            <pc:sldMasterMk cId="838684592" sldId="2147483685"/>
            <pc:sldLayoutMk cId="4022746323" sldId="2147483677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796" v="1"/>
          <pc:sldLayoutMkLst>
            <pc:docMk/>
            <pc:sldMasterMk cId="838684592" sldId="2147483685"/>
            <pc:sldLayoutMk cId="1063281242" sldId="2147483678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796" v="1"/>
          <pc:sldLayoutMkLst>
            <pc:docMk/>
            <pc:sldMasterMk cId="838684592" sldId="2147483685"/>
            <pc:sldLayoutMk cId="1882472305" sldId="2147483679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796" v="1"/>
          <pc:sldLayoutMkLst>
            <pc:docMk/>
            <pc:sldMasterMk cId="838684592" sldId="2147483685"/>
            <pc:sldLayoutMk cId="1129044057" sldId="2147483680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796" v="1"/>
          <pc:sldLayoutMkLst>
            <pc:docMk/>
            <pc:sldMasterMk cId="838684592" sldId="2147483685"/>
            <pc:sldLayoutMk cId="1153690649" sldId="2147483681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796" v="1"/>
          <pc:sldLayoutMkLst>
            <pc:docMk/>
            <pc:sldMasterMk cId="838684592" sldId="2147483685"/>
            <pc:sldLayoutMk cId="1862425416" sldId="2147483682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796" v="1"/>
          <pc:sldLayoutMkLst>
            <pc:docMk/>
            <pc:sldMasterMk cId="838684592" sldId="2147483685"/>
            <pc:sldLayoutMk cId="3133230639" sldId="2147483683"/>
          </pc:sldLayoutMkLst>
        </pc:sldLayoutChg>
        <pc:sldLayoutChg chg="add del">
          <pc:chgData name="Maaz Qureshi" userId="S::21904531@emu.edu.tr::b66a7332-c03b-4fd4-bcb6-215aead35c49" providerId="AD" clId="Web-{D5CC668F-2443-4A01-98CE-373F3A2D4031}" dt="2025-04-27T18:05:15.796" v="1"/>
          <pc:sldLayoutMkLst>
            <pc:docMk/>
            <pc:sldMasterMk cId="838684592" sldId="2147483685"/>
            <pc:sldLayoutMk cId="4101589480" sldId="2147483684"/>
          </pc:sldLayoutMkLst>
        </pc:sldLayoutChg>
      </pc:sldMasterChg>
    </pc:docChg>
  </pc:docChgLst>
  <pc:docChgLst>
    <pc:chgData name="SYED FAZAL UL HASAN MOHANI" userId="S::23700460@emu.edu.tr::1e5ea522-7d26-4ac0-b4a1-432878b5b0c6" providerId="AD" clId="Web-{D4B04567-482F-C14B-38E7-A5E3D9A99B7B}"/>
    <pc:docChg chg="addSld delSld modSld sldOrd">
      <pc:chgData name="SYED FAZAL UL HASAN MOHANI" userId="S::23700460@emu.edu.tr::1e5ea522-7d26-4ac0-b4a1-432878b5b0c6" providerId="AD" clId="Web-{D4B04567-482F-C14B-38E7-A5E3D9A99B7B}" dt="2025-04-27T21:57:05.566" v="198" actId="20577"/>
      <pc:docMkLst>
        <pc:docMk/>
      </pc:docMkLst>
      <pc:sldChg chg="modSp">
        <pc:chgData name="SYED FAZAL UL HASAN MOHANI" userId="S::23700460@emu.edu.tr::1e5ea522-7d26-4ac0-b4a1-432878b5b0c6" providerId="AD" clId="Web-{D4B04567-482F-C14B-38E7-A5E3D9A99B7B}" dt="2025-04-27T21:57:05.566" v="198" actId="20577"/>
        <pc:sldMkLst>
          <pc:docMk/>
          <pc:sldMk cId="109857222" sldId="256"/>
        </pc:sldMkLst>
        <pc:spChg chg="mod">
          <ac:chgData name="SYED FAZAL UL HASAN MOHANI" userId="S::23700460@emu.edu.tr::1e5ea522-7d26-4ac0-b4a1-432878b5b0c6" providerId="AD" clId="Web-{D4B04567-482F-C14B-38E7-A5E3D9A99B7B}" dt="2025-04-27T21:57:05.566" v="19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YED FAZAL UL HASAN MOHANI" userId="S::23700460@emu.edu.tr::1e5ea522-7d26-4ac0-b4a1-432878b5b0c6" providerId="AD" clId="Web-{D4B04567-482F-C14B-38E7-A5E3D9A99B7B}" dt="2025-04-27T21:56:12.658" v="176" actId="20577"/>
          <ac:spMkLst>
            <pc:docMk/>
            <pc:sldMk cId="109857222" sldId="256"/>
            <ac:spMk id="16" creationId="{6E2565E7-4276-847F-CBEE-E40EB9D501BE}"/>
          </ac:spMkLst>
        </pc:spChg>
      </pc:sldChg>
      <pc:sldChg chg="addSp delSp modSp">
        <pc:chgData name="SYED FAZAL UL HASAN MOHANI" userId="S::23700460@emu.edu.tr::1e5ea522-7d26-4ac0-b4a1-432878b5b0c6" providerId="AD" clId="Web-{D4B04567-482F-C14B-38E7-A5E3D9A99B7B}" dt="2025-04-27T21:49:03.251" v="164" actId="1076"/>
        <pc:sldMkLst>
          <pc:docMk/>
          <pc:sldMk cId="1621900862" sldId="261"/>
        </pc:sldMkLst>
        <pc:spChg chg="add mod">
          <ac:chgData name="SYED FAZAL UL HASAN MOHANI" userId="S::23700460@emu.edu.tr::1e5ea522-7d26-4ac0-b4a1-432878b5b0c6" providerId="AD" clId="Web-{D4B04567-482F-C14B-38E7-A5E3D9A99B7B}" dt="2025-04-27T21:48:53.625" v="161" actId="1076"/>
          <ac:spMkLst>
            <pc:docMk/>
            <pc:sldMk cId="1621900862" sldId="261"/>
            <ac:spMk id="2" creationId="{2044694C-7569-E2D4-8368-6094FDD1AFEC}"/>
          </ac:spMkLst>
        </pc:spChg>
        <pc:spChg chg="add mod">
          <ac:chgData name="SYED FAZAL UL HASAN MOHANI" userId="S::23700460@emu.edu.tr::1e5ea522-7d26-4ac0-b4a1-432878b5b0c6" providerId="AD" clId="Web-{D4B04567-482F-C14B-38E7-A5E3D9A99B7B}" dt="2025-04-27T21:48:49.766" v="157"/>
          <ac:spMkLst>
            <pc:docMk/>
            <pc:sldMk cId="1621900862" sldId="261"/>
            <ac:spMk id="3" creationId="{2A4E9597-F202-4C1D-FC02-049F483CCFDC}"/>
          </ac:spMkLst>
        </pc:spChg>
        <pc:spChg chg="add mod">
          <ac:chgData name="SYED FAZAL UL HASAN MOHANI" userId="S::23700460@emu.edu.tr::1e5ea522-7d26-4ac0-b4a1-432878b5b0c6" providerId="AD" clId="Web-{D4B04567-482F-C14B-38E7-A5E3D9A99B7B}" dt="2025-04-27T21:49:03.251" v="164" actId="1076"/>
          <ac:spMkLst>
            <pc:docMk/>
            <pc:sldMk cId="1621900862" sldId="261"/>
            <ac:spMk id="4" creationId="{74C3616B-BD64-3746-8950-01489F49CC33}"/>
          </ac:spMkLst>
        </pc:spChg>
        <pc:spChg chg="mod">
          <ac:chgData name="SYED FAZAL UL HASAN MOHANI" userId="S::23700460@emu.edu.tr::1e5ea522-7d26-4ac0-b4a1-432878b5b0c6" providerId="AD" clId="Web-{D4B04567-482F-C14B-38E7-A5E3D9A99B7B}" dt="2025-04-27T21:44:27.444" v="30" actId="20577"/>
          <ac:spMkLst>
            <pc:docMk/>
            <pc:sldMk cId="1621900862" sldId="261"/>
            <ac:spMk id="5" creationId="{6E5E6A32-2AA6-DF9D-CDA1-73A2459B4355}"/>
          </ac:spMkLst>
        </pc:spChg>
        <pc:spChg chg="add mod">
          <ac:chgData name="SYED FAZAL UL HASAN MOHANI" userId="S::23700460@emu.edu.tr::1e5ea522-7d26-4ac0-b4a1-432878b5b0c6" providerId="AD" clId="Web-{D4B04567-482F-C14B-38E7-A5E3D9A99B7B}" dt="2025-04-27T21:48:56.172" v="162" actId="1076"/>
          <ac:spMkLst>
            <pc:docMk/>
            <pc:sldMk cId="1621900862" sldId="261"/>
            <ac:spMk id="6" creationId="{DFA3908D-84CE-55BB-F39E-F91D09C4F85F}"/>
          </ac:spMkLst>
        </pc:spChg>
        <pc:spChg chg="add mod">
          <ac:chgData name="SYED FAZAL UL HASAN MOHANI" userId="S::23700460@emu.edu.tr::1e5ea522-7d26-4ac0-b4a1-432878b5b0c6" providerId="AD" clId="Web-{D4B04567-482F-C14B-38E7-A5E3D9A99B7B}" dt="2025-04-27T21:48:59.610" v="163" actId="1076"/>
          <ac:spMkLst>
            <pc:docMk/>
            <pc:sldMk cId="1621900862" sldId="261"/>
            <ac:spMk id="8" creationId="{8591242D-3FAA-D8DE-285E-ACF6F3609966}"/>
          </ac:spMkLst>
        </pc:spChg>
        <pc:picChg chg="add del mod">
          <ac:chgData name="SYED FAZAL UL HASAN MOHANI" userId="S::23700460@emu.edu.tr::1e5ea522-7d26-4ac0-b4a1-432878b5b0c6" providerId="AD" clId="Web-{D4B04567-482F-C14B-38E7-A5E3D9A99B7B}" dt="2025-04-27T21:48:19.593" v="151" actId="1076"/>
          <ac:picMkLst>
            <pc:docMk/>
            <pc:sldMk cId="1621900862" sldId="261"/>
            <ac:picMk id="7" creationId="{C39651A1-F241-5A84-45D9-C97027F447FF}"/>
          </ac:picMkLst>
        </pc:picChg>
        <pc:picChg chg="del">
          <ac:chgData name="SYED FAZAL UL HASAN MOHANI" userId="S::23700460@emu.edu.tr::1e5ea522-7d26-4ac0-b4a1-432878b5b0c6" providerId="AD" clId="Web-{D4B04567-482F-C14B-38E7-A5E3D9A99B7B}" dt="2025-04-27T21:44:13.381" v="26"/>
          <ac:picMkLst>
            <pc:docMk/>
            <pc:sldMk cId="1621900862" sldId="261"/>
            <ac:picMk id="10" creationId="{2344C167-6AC2-1E06-3500-2A361476D9EE}"/>
          </ac:picMkLst>
        </pc:picChg>
        <pc:picChg chg="del">
          <ac:chgData name="SYED FAZAL UL HASAN MOHANI" userId="S::23700460@emu.edu.tr::1e5ea522-7d26-4ac0-b4a1-432878b5b0c6" providerId="AD" clId="Web-{D4B04567-482F-C14B-38E7-A5E3D9A99B7B}" dt="2025-04-27T21:44:36.038" v="32"/>
          <ac:picMkLst>
            <pc:docMk/>
            <pc:sldMk cId="1621900862" sldId="261"/>
            <ac:picMk id="11" creationId="{DCA307E6-39AA-0D6C-5C13-4DB039BD5B5F}"/>
          </ac:picMkLst>
        </pc:picChg>
        <pc:picChg chg="del">
          <ac:chgData name="SYED FAZAL UL HASAN MOHANI" userId="S::23700460@emu.edu.tr::1e5ea522-7d26-4ac0-b4a1-432878b5b0c6" providerId="AD" clId="Web-{D4B04567-482F-C14B-38E7-A5E3D9A99B7B}" dt="2025-04-27T21:44:36.523" v="33"/>
          <ac:picMkLst>
            <pc:docMk/>
            <pc:sldMk cId="1621900862" sldId="261"/>
            <ac:picMk id="12" creationId="{7AA7BAF5-A9B4-C4CE-9E44-3011AEB877AB}"/>
          </ac:picMkLst>
        </pc:picChg>
        <pc:picChg chg="del">
          <ac:chgData name="SYED FAZAL UL HASAN MOHANI" userId="S::23700460@emu.edu.tr::1e5ea522-7d26-4ac0-b4a1-432878b5b0c6" providerId="AD" clId="Web-{D4B04567-482F-C14B-38E7-A5E3D9A99B7B}" dt="2025-04-27T21:44:34.116" v="31"/>
          <ac:picMkLst>
            <pc:docMk/>
            <pc:sldMk cId="1621900862" sldId="261"/>
            <ac:picMk id="13" creationId="{A546A4B7-C1DA-1853-1676-3190D987D6A0}"/>
          </ac:picMkLst>
        </pc:picChg>
        <pc:picChg chg="del">
          <ac:chgData name="SYED FAZAL UL HASAN MOHANI" userId="S::23700460@emu.edu.tr::1e5ea522-7d26-4ac0-b4a1-432878b5b0c6" providerId="AD" clId="Web-{D4B04567-482F-C14B-38E7-A5E3D9A99B7B}" dt="2025-04-27T21:44:37.179" v="34"/>
          <ac:picMkLst>
            <pc:docMk/>
            <pc:sldMk cId="1621900862" sldId="261"/>
            <ac:picMk id="14" creationId="{A3F1F4F0-6DD0-BCE6-4738-C6DD1D67598F}"/>
          </ac:picMkLst>
        </pc:picChg>
      </pc:sldChg>
      <pc:sldChg chg="modSp add replId">
        <pc:chgData name="SYED FAZAL UL HASAN MOHANI" userId="S::23700460@emu.edu.tr::1e5ea522-7d26-4ac0-b4a1-432878b5b0c6" providerId="AD" clId="Web-{D4B04567-482F-C14B-38E7-A5E3D9A99B7B}" dt="2025-04-27T21:43:34.364" v="25" actId="1076"/>
        <pc:sldMkLst>
          <pc:docMk/>
          <pc:sldMk cId="1997458146" sldId="281"/>
        </pc:sldMkLst>
        <pc:picChg chg="mod">
          <ac:chgData name="SYED FAZAL UL HASAN MOHANI" userId="S::23700460@emu.edu.tr::1e5ea522-7d26-4ac0-b4a1-432878b5b0c6" providerId="AD" clId="Web-{D4B04567-482F-C14B-38E7-A5E3D9A99B7B}" dt="2025-04-27T21:43:34.364" v="25" actId="1076"/>
          <ac:picMkLst>
            <pc:docMk/>
            <pc:sldMk cId="1997458146" sldId="281"/>
            <ac:picMk id="11" creationId="{2631F960-9649-2A7B-7577-68173AA20280}"/>
          </ac:picMkLst>
        </pc:picChg>
        <pc:picChg chg="mod">
          <ac:chgData name="SYED FAZAL UL HASAN MOHANI" userId="S::23700460@emu.edu.tr::1e5ea522-7d26-4ac0-b4a1-432878b5b0c6" providerId="AD" clId="Web-{D4B04567-482F-C14B-38E7-A5E3D9A99B7B}" dt="2025-04-27T21:43:32.489" v="24" actId="1076"/>
          <ac:picMkLst>
            <pc:docMk/>
            <pc:sldMk cId="1997458146" sldId="281"/>
            <ac:picMk id="12" creationId="{5A3FC3CD-81BD-D6A6-E990-C0CA57AB888B}"/>
          </ac:picMkLst>
        </pc:picChg>
      </pc:sldChg>
      <pc:sldChg chg="addSp delSp modSp add del ord replId">
        <pc:chgData name="SYED FAZAL UL HASAN MOHANI" userId="S::23700460@emu.edu.tr::1e5ea522-7d26-4ac0-b4a1-432878b5b0c6" providerId="AD" clId="Web-{D4B04567-482F-C14B-38E7-A5E3D9A99B7B}" dt="2025-04-27T21:42:54.847" v="20"/>
        <pc:sldMkLst>
          <pc:docMk/>
          <pc:sldMk cId="3973585176" sldId="281"/>
        </pc:sldMkLst>
        <pc:spChg chg="add del mod">
          <ac:chgData name="SYED FAZAL UL HASAN MOHANI" userId="S::23700460@emu.edu.tr::1e5ea522-7d26-4ac0-b4a1-432878b5b0c6" providerId="AD" clId="Web-{D4B04567-482F-C14B-38E7-A5E3D9A99B7B}" dt="2025-04-27T21:41:33.922" v="7"/>
          <ac:spMkLst>
            <pc:docMk/>
            <pc:sldMk cId="3973585176" sldId="281"/>
            <ac:spMk id="2" creationId="{35D33332-272C-6E83-65C7-D8F5C7E66D27}"/>
          </ac:spMkLst>
        </pc:spChg>
        <pc:spChg chg="add mod">
          <ac:chgData name="SYED FAZAL UL HASAN MOHANI" userId="S::23700460@emu.edu.tr::1e5ea522-7d26-4ac0-b4a1-432878b5b0c6" providerId="AD" clId="Web-{D4B04567-482F-C14B-38E7-A5E3D9A99B7B}" dt="2025-04-27T21:42:19.674" v="19" actId="20577"/>
          <ac:spMkLst>
            <pc:docMk/>
            <pc:sldMk cId="3973585176" sldId="281"/>
            <ac:spMk id="3" creationId="{2FA146B1-65C4-DF49-89A4-98EDDEB6D369}"/>
          </ac:spMkLst>
        </pc:spChg>
        <pc:spChg chg="mod">
          <ac:chgData name="SYED FAZAL UL HASAN MOHANI" userId="S::23700460@emu.edu.tr::1e5ea522-7d26-4ac0-b4a1-432878b5b0c6" providerId="AD" clId="Web-{D4B04567-482F-C14B-38E7-A5E3D9A99B7B}" dt="2025-04-27T21:41:07.750" v="3" actId="20577"/>
          <ac:spMkLst>
            <pc:docMk/>
            <pc:sldMk cId="3973585176" sldId="281"/>
            <ac:spMk id="5" creationId="{FD190BEB-986A-5BAE-5517-ABD74A20402D}"/>
          </ac:spMkLst>
        </pc:spChg>
        <pc:picChg chg="mod">
          <ac:chgData name="SYED FAZAL UL HASAN MOHANI" userId="S::23700460@emu.edu.tr::1e5ea522-7d26-4ac0-b4a1-432878b5b0c6" providerId="AD" clId="Web-{D4B04567-482F-C14B-38E7-A5E3D9A99B7B}" dt="2025-04-27T21:41:59.455" v="14" actId="1076"/>
          <ac:picMkLst>
            <pc:docMk/>
            <pc:sldMk cId="3973585176" sldId="281"/>
            <ac:picMk id="7" creationId="{783009D7-01FF-2AF6-D779-038FF6013FDF}"/>
          </ac:picMkLst>
        </pc:picChg>
        <pc:picChg chg="del">
          <ac:chgData name="SYED FAZAL UL HASAN MOHANI" userId="S::23700460@emu.edu.tr::1e5ea522-7d26-4ac0-b4a1-432878b5b0c6" providerId="AD" clId="Web-{D4B04567-482F-C14B-38E7-A5E3D9A99B7B}" dt="2025-04-27T21:42:02.783" v="15"/>
          <ac:picMkLst>
            <pc:docMk/>
            <pc:sldMk cId="3973585176" sldId="281"/>
            <ac:picMk id="10" creationId="{FEDAA0DA-31AD-711F-E239-C8485438EB88}"/>
          </ac:picMkLst>
        </pc:picChg>
        <pc:picChg chg="mod">
          <ac:chgData name="SYED FAZAL UL HASAN MOHANI" userId="S::23700460@emu.edu.tr::1e5ea522-7d26-4ac0-b4a1-432878b5b0c6" providerId="AD" clId="Web-{D4B04567-482F-C14B-38E7-A5E3D9A99B7B}" dt="2025-04-27T21:41:44.407" v="11" actId="1076"/>
          <ac:picMkLst>
            <pc:docMk/>
            <pc:sldMk cId="3973585176" sldId="281"/>
            <ac:picMk id="13" creationId="{56775DB1-22DF-BD97-B1DD-CD3766464F06}"/>
          </ac:picMkLst>
        </pc:picChg>
      </pc:sldChg>
    </pc:docChg>
  </pc:docChgLst>
  <pc:docChgLst>
    <pc:chgData name="Maaz Qureshi" userId="S::21904531@emu.edu.tr::b66a7332-c03b-4fd4-bcb6-215aead35c49" providerId="AD" clId="Web-{1B0CF081-662F-4E7C-8FBD-509E923C78ED}"/>
    <pc:docChg chg="modSld">
      <pc:chgData name="Maaz Qureshi" userId="S::21904531@emu.edu.tr::b66a7332-c03b-4fd4-bcb6-215aead35c49" providerId="AD" clId="Web-{1B0CF081-662F-4E7C-8FBD-509E923C78ED}" dt="2025-04-27T22:29:27.910" v="8" actId="14100"/>
      <pc:docMkLst>
        <pc:docMk/>
      </pc:docMkLst>
      <pc:sldChg chg="modSp">
        <pc:chgData name="Maaz Qureshi" userId="S::21904531@emu.edu.tr::b66a7332-c03b-4fd4-bcb6-215aead35c49" providerId="AD" clId="Web-{1B0CF081-662F-4E7C-8FBD-509E923C78ED}" dt="2025-04-27T22:28:47.236" v="6" actId="14100"/>
        <pc:sldMkLst>
          <pc:docMk/>
          <pc:sldMk cId="1498017800" sldId="262"/>
        </pc:sldMkLst>
        <pc:picChg chg="mod">
          <ac:chgData name="Maaz Qureshi" userId="S::21904531@emu.edu.tr::b66a7332-c03b-4fd4-bcb6-215aead35c49" providerId="AD" clId="Web-{1B0CF081-662F-4E7C-8FBD-509E923C78ED}" dt="2025-04-27T22:28:47.236" v="6" actId="14100"/>
          <ac:picMkLst>
            <pc:docMk/>
            <pc:sldMk cId="1498017800" sldId="262"/>
            <ac:picMk id="3" creationId="{348517DA-3F27-1E73-6F3D-207F032B03BB}"/>
          </ac:picMkLst>
        </pc:picChg>
      </pc:sldChg>
      <pc:sldChg chg="modSp">
        <pc:chgData name="Maaz Qureshi" userId="S::21904531@emu.edu.tr::b66a7332-c03b-4fd4-bcb6-215aead35c49" providerId="AD" clId="Web-{1B0CF081-662F-4E7C-8FBD-509E923C78ED}" dt="2025-04-27T22:29:27.910" v="8" actId="14100"/>
        <pc:sldMkLst>
          <pc:docMk/>
          <pc:sldMk cId="3821019866" sldId="263"/>
        </pc:sldMkLst>
        <pc:picChg chg="mod">
          <ac:chgData name="Maaz Qureshi" userId="S::21904531@emu.edu.tr::b66a7332-c03b-4fd4-bcb6-215aead35c49" providerId="AD" clId="Web-{1B0CF081-662F-4E7C-8FBD-509E923C78ED}" dt="2025-04-27T22:29:27.910" v="8" actId="14100"/>
          <ac:picMkLst>
            <pc:docMk/>
            <pc:sldMk cId="3821019866" sldId="263"/>
            <ac:picMk id="2" creationId="{F58BD7A0-D104-FCEB-6535-7527A67B98F8}"/>
          </ac:picMkLst>
        </pc:picChg>
      </pc:sldChg>
    </pc:docChg>
  </pc:docChgLst>
  <pc:docChgLst>
    <pc:chgData name="SAAD AHMED" userId="S::22701636@emu.edu.tr::ef33c58a-650c-48b8-aa67-ddb19558b59e" providerId="AD" clId="Web-{06C84872-61B1-4504-B259-89458DCE0750}"/>
    <pc:docChg chg="addSld delSld modSld">
      <pc:chgData name="SAAD AHMED" userId="S::22701636@emu.edu.tr::ef33c58a-650c-48b8-aa67-ddb19558b59e" providerId="AD" clId="Web-{06C84872-61B1-4504-B259-89458DCE0750}" dt="2025-04-27T18:20:28.301" v="19"/>
      <pc:docMkLst>
        <pc:docMk/>
      </pc:docMkLst>
      <pc:sldChg chg="addSp modSp">
        <pc:chgData name="SAAD AHMED" userId="S::22701636@emu.edu.tr::ef33c58a-650c-48b8-aa67-ddb19558b59e" providerId="AD" clId="Web-{06C84872-61B1-4504-B259-89458DCE0750}" dt="2025-04-27T18:17:58.650" v="0"/>
        <pc:sldMkLst>
          <pc:docMk/>
          <pc:sldMk cId="109857222" sldId="256"/>
        </pc:sldMkLst>
        <pc:picChg chg="add mod">
          <ac:chgData name="SAAD AHMED" userId="S::22701636@emu.edu.tr::ef33c58a-650c-48b8-aa67-ddb19558b59e" providerId="AD" clId="Web-{06C84872-61B1-4504-B259-89458DCE0750}" dt="2025-04-27T18:17:58.650" v="0"/>
          <ac:picMkLst>
            <pc:docMk/>
            <pc:sldMk cId="109857222" sldId="256"/>
            <ac:picMk id="5" creationId="{D442EB6B-58C4-611F-6899-AA77B572A727}"/>
          </ac:picMkLst>
        </pc:picChg>
      </pc:sldChg>
      <pc:sldChg chg="addSp delSp modSp new del mod setBg">
        <pc:chgData name="SAAD AHMED" userId="S::22701636@emu.edu.tr::ef33c58a-650c-48b8-aa67-ddb19558b59e" providerId="AD" clId="Web-{06C84872-61B1-4504-B259-89458DCE0750}" dt="2025-04-27T18:20:28.301" v="19"/>
        <pc:sldMkLst>
          <pc:docMk/>
          <pc:sldMk cId="2146682507" sldId="257"/>
        </pc:sldMkLst>
        <pc:spChg chg="del">
          <ac:chgData name="SAAD AHMED" userId="S::22701636@emu.edu.tr::ef33c58a-650c-48b8-aa67-ddb19558b59e" providerId="AD" clId="Web-{06C84872-61B1-4504-B259-89458DCE0750}" dt="2025-04-27T18:18:23.292" v="3"/>
          <ac:spMkLst>
            <pc:docMk/>
            <pc:sldMk cId="2146682507" sldId="257"/>
            <ac:spMk id="2" creationId="{2A0F9646-12ED-B7D4-2692-51E6C7B1156B}"/>
          </ac:spMkLst>
        </pc:spChg>
        <pc:spChg chg="del">
          <ac:chgData name="SAAD AHMED" userId="S::22701636@emu.edu.tr::ef33c58a-650c-48b8-aa67-ddb19558b59e" providerId="AD" clId="Web-{06C84872-61B1-4504-B259-89458DCE0750}" dt="2025-04-27T18:18:19.433" v="2"/>
          <ac:spMkLst>
            <pc:docMk/>
            <pc:sldMk cId="2146682507" sldId="257"/>
            <ac:spMk id="3" creationId="{DA665E9E-C3BF-E8A4-EDF0-8DD1D84B9279}"/>
          </ac:spMkLst>
        </pc:spChg>
        <pc:spChg chg="add del">
          <ac:chgData name="SAAD AHMED" userId="S::22701636@emu.edu.tr::ef33c58a-650c-48b8-aa67-ddb19558b59e" providerId="AD" clId="Web-{06C84872-61B1-4504-B259-89458DCE0750}" dt="2025-04-27T18:19:03.342" v="10"/>
          <ac:spMkLst>
            <pc:docMk/>
            <pc:sldMk cId="2146682507" sldId="257"/>
            <ac:spMk id="9" creationId="{E20BB609-EF92-42DB-836C-0699A590B5CF}"/>
          </ac:spMkLst>
        </pc:spChg>
        <pc:spChg chg="add">
          <ac:chgData name="SAAD AHMED" userId="S::22701636@emu.edu.tr::ef33c58a-650c-48b8-aa67-ddb19558b59e" providerId="AD" clId="Web-{06C84872-61B1-4504-B259-89458DCE0750}" dt="2025-04-27T18:19:03.358" v="11"/>
          <ac:spMkLst>
            <pc:docMk/>
            <pc:sldMk cId="2146682507" sldId="257"/>
            <ac:spMk id="11" creationId="{B2C335F7-F61C-4EB4-80F2-4B1438FE66BB}"/>
          </ac:spMkLst>
        </pc:spChg>
        <pc:spChg chg="add">
          <ac:chgData name="SAAD AHMED" userId="S::22701636@emu.edu.tr::ef33c58a-650c-48b8-aa67-ddb19558b59e" providerId="AD" clId="Web-{06C84872-61B1-4504-B259-89458DCE0750}" dt="2025-04-27T18:19:03.358" v="11"/>
          <ac:spMkLst>
            <pc:docMk/>
            <pc:sldMk cId="2146682507" sldId="257"/>
            <ac:spMk id="12" creationId="{E20BB609-EF92-42DB-836C-0699A590B5CF}"/>
          </ac:spMkLst>
        </pc:spChg>
        <pc:picChg chg="add mod">
          <ac:chgData name="SAAD AHMED" userId="S::22701636@emu.edu.tr::ef33c58a-650c-48b8-aa67-ddb19558b59e" providerId="AD" clId="Web-{06C84872-61B1-4504-B259-89458DCE0750}" dt="2025-04-27T18:19:03.358" v="11"/>
          <ac:picMkLst>
            <pc:docMk/>
            <pc:sldMk cId="2146682507" sldId="257"/>
            <ac:picMk id="4" creationId="{A18400CB-C0D9-EBCE-E4A3-5898960A942C}"/>
          </ac:picMkLst>
        </pc:picChg>
      </pc:sldChg>
      <pc:sldChg chg="addSp delSp modSp new">
        <pc:chgData name="SAAD AHMED" userId="S::22701636@emu.edu.tr::ef33c58a-650c-48b8-aa67-ddb19558b59e" providerId="AD" clId="Web-{06C84872-61B1-4504-B259-89458DCE0750}" dt="2025-04-27T18:20:24.301" v="18"/>
        <pc:sldMkLst>
          <pc:docMk/>
          <pc:sldMk cId="585911635" sldId="258"/>
        </pc:sldMkLst>
        <pc:spChg chg="del">
          <ac:chgData name="SAAD AHMED" userId="S::22701636@emu.edu.tr::ef33c58a-650c-48b8-aa67-ddb19558b59e" providerId="AD" clId="Web-{06C84872-61B1-4504-B259-89458DCE0750}" dt="2025-04-27T18:20:08.378" v="13"/>
          <ac:spMkLst>
            <pc:docMk/>
            <pc:sldMk cId="585911635" sldId="258"/>
            <ac:spMk id="3" creationId="{886F2831-760D-7719-BBEF-913869C2AF8F}"/>
          </ac:spMkLst>
        </pc:spChg>
        <pc:spChg chg="add mod">
          <ac:chgData name="SAAD AHMED" userId="S::22701636@emu.edu.tr::ef33c58a-650c-48b8-aa67-ddb19558b59e" providerId="AD" clId="Web-{06C84872-61B1-4504-B259-89458DCE0750}" dt="2025-04-27T18:20:24.301" v="18"/>
          <ac:spMkLst>
            <pc:docMk/>
            <pc:sldMk cId="585911635" sldId="258"/>
            <ac:spMk id="6" creationId="{515D5587-65DC-AE80-A4E9-3516C691B3A6}"/>
          </ac:spMkLst>
        </pc:spChg>
        <pc:picChg chg="add del mod ord">
          <ac:chgData name="SAAD AHMED" userId="S::22701636@emu.edu.tr::ef33c58a-650c-48b8-aa67-ddb19558b59e" providerId="AD" clId="Web-{06C84872-61B1-4504-B259-89458DCE0750}" dt="2025-04-27T18:20:24.301" v="18"/>
          <ac:picMkLst>
            <pc:docMk/>
            <pc:sldMk cId="585911635" sldId="258"/>
            <ac:picMk id="4" creationId="{70F77348-39F1-7A85-F65F-03B8CFDD14C7}"/>
          </ac:picMkLst>
        </pc:picChg>
      </pc:sldChg>
    </pc:docChg>
  </pc:docChgLst>
  <pc:docChgLst>
    <pc:chgData name="Maaz Qureshi" userId="S::21904531@emu.edu.tr::b66a7332-c03b-4fd4-bcb6-215aead35c49" providerId="AD" clId="Web-{4640860B-E79D-49BF-9B2B-CA721CF203CA}"/>
    <pc:docChg chg="modSld">
      <pc:chgData name="Maaz Qureshi" userId="S::21904531@emu.edu.tr::b66a7332-c03b-4fd4-bcb6-215aead35c49" providerId="AD" clId="Web-{4640860B-E79D-49BF-9B2B-CA721CF203CA}" dt="2025-04-27T19:12:40.896" v="1"/>
      <pc:docMkLst>
        <pc:docMk/>
      </pc:docMkLst>
      <pc:sldChg chg="modSp">
        <pc:chgData name="Maaz Qureshi" userId="S::21904531@emu.edu.tr::b66a7332-c03b-4fd4-bcb6-215aead35c49" providerId="AD" clId="Web-{4640860B-E79D-49BF-9B2B-CA721CF203CA}" dt="2025-04-27T19:12:40.896" v="1"/>
        <pc:sldMkLst>
          <pc:docMk/>
          <pc:sldMk cId="585911635" sldId="258"/>
        </pc:sldMkLst>
        <pc:picChg chg="mod">
          <ac:chgData name="Maaz Qureshi" userId="S::21904531@emu.edu.tr::b66a7332-c03b-4fd4-bcb6-215aead35c49" providerId="AD" clId="Web-{4640860B-E79D-49BF-9B2B-CA721CF203CA}" dt="2025-04-27T19:12:40.896" v="1"/>
          <ac:picMkLst>
            <pc:docMk/>
            <pc:sldMk cId="585911635" sldId="258"/>
            <ac:picMk id="3" creationId="{1662B9EF-5F12-BF7B-A792-A821D0084717}"/>
          </ac:picMkLst>
        </pc:picChg>
      </pc:sldChg>
    </pc:docChg>
  </pc:docChgLst>
  <pc:docChgLst>
    <pc:chgData name="Maaz Qureshi" userId="S::21904531@emu.edu.tr::b66a7332-c03b-4fd4-bcb6-215aead35c49" providerId="AD" clId="Web-{93DFA7D9-2429-444D-AB85-24F1513814F0}"/>
    <pc:docChg chg="modSld">
      <pc:chgData name="Maaz Qureshi" userId="S::21904531@emu.edu.tr::b66a7332-c03b-4fd4-bcb6-215aead35c49" providerId="AD" clId="Web-{93DFA7D9-2429-444D-AB85-24F1513814F0}" dt="2025-04-27T19:38:53.977" v="0" actId="1076"/>
      <pc:docMkLst>
        <pc:docMk/>
      </pc:docMkLst>
      <pc:sldChg chg="modSp">
        <pc:chgData name="Maaz Qureshi" userId="S::21904531@emu.edu.tr::b66a7332-c03b-4fd4-bcb6-215aead35c49" providerId="AD" clId="Web-{93DFA7D9-2429-444D-AB85-24F1513814F0}" dt="2025-04-27T19:38:53.977" v="0" actId="1076"/>
        <pc:sldMkLst>
          <pc:docMk/>
          <pc:sldMk cId="585911635" sldId="258"/>
        </pc:sldMkLst>
        <pc:picChg chg="mod">
          <ac:chgData name="Maaz Qureshi" userId="S::21904531@emu.edu.tr::b66a7332-c03b-4fd4-bcb6-215aead35c49" providerId="AD" clId="Web-{93DFA7D9-2429-444D-AB85-24F1513814F0}" dt="2025-04-27T19:38:53.977" v="0" actId="1076"/>
          <ac:picMkLst>
            <pc:docMk/>
            <pc:sldMk cId="585911635" sldId="258"/>
            <ac:picMk id="3" creationId="{1662B9EF-5F12-BF7B-A792-A821D0084717}"/>
          </ac:picMkLst>
        </pc:picChg>
      </pc:sldChg>
    </pc:docChg>
  </pc:docChgLst>
  <pc:docChgLst>
    <pc:chgData name="SAAD AHMED" userId="S::22701636@emu.edu.tr::ef33c58a-650c-48b8-aa67-ddb19558b59e" providerId="AD" clId="Web-{2DA3B56B-E8DD-45E8-8371-609D1D7398CE}"/>
    <pc:docChg chg="mod modSld">
      <pc:chgData name="SAAD AHMED" userId="S::22701636@emu.edu.tr::ef33c58a-650c-48b8-aa67-ddb19558b59e" providerId="AD" clId="Web-{2DA3B56B-E8DD-45E8-8371-609D1D7398CE}" dt="2025-04-27T21:30:44.806" v="2" actId="1076"/>
      <pc:docMkLst>
        <pc:docMk/>
      </pc:docMkLst>
      <pc:sldChg chg="modSp">
        <pc:chgData name="SAAD AHMED" userId="S::22701636@emu.edu.tr::ef33c58a-650c-48b8-aa67-ddb19558b59e" providerId="AD" clId="Web-{2DA3B56B-E8DD-45E8-8371-609D1D7398CE}" dt="2025-04-27T21:30:44.806" v="2" actId="1076"/>
        <pc:sldMkLst>
          <pc:docMk/>
          <pc:sldMk cId="1498017800" sldId="262"/>
        </pc:sldMkLst>
        <pc:picChg chg="mod">
          <ac:chgData name="SAAD AHMED" userId="S::22701636@emu.edu.tr::ef33c58a-650c-48b8-aa67-ddb19558b59e" providerId="AD" clId="Web-{2DA3B56B-E8DD-45E8-8371-609D1D7398CE}" dt="2025-04-27T21:30:44.806" v="2" actId="1076"/>
          <ac:picMkLst>
            <pc:docMk/>
            <pc:sldMk cId="1498017800" sldId="262"/>
            <ac:picMk id="2" creationId="{E4BD78EF-FD14-7C90-B058-BB30B6A30A54}"/>
          </ac:picMkLst>
        </pc:picChg>
      </pc:sldChg>
    </pc:docChg>
  </pc:docChgLst>
  <pc:docChgLst>
    <pc:chgData name="Maaz Qureshi" userId="S::21904531@emu.edu.tr::b66a7332-c03b-4fd4-bcb6-215aead35c49" providerId="AD" clId="Web-{522CDC6B-611D-4031-BD78-361D761DF68A}"/>
    <pc:docChg chg="addSld delSld modSld">
      <pc:chgData name="Maaz Qureshi" userId="S::21904531@emu.edu.tr::b66a7332-c03b-4fd4-bcb6-215aead35c49" providerId="AD" clId="Web-{522CDC6B-611D-4031-BD78-361D761DF68A}" dt="2025-04-27T20:25:48.635" v="346"/>
      <pc:docMkLst>
        <pc:docMk/>
      </pc:docMkLst>
      <pc:sldChg chg="addSp delSp modSp">
        <pc:chgData name="Maaz Qureshi" userId="S::21904531@emu.edu.tr::b66a7332-c03b-4fd4-bcb6-215aead35c49" providerId="AD" clId="Web-{522CDC6B-611D-4031-BD78-361D761DF68A}" dt="2025-04-27T20:01:55.059" v="125"/>
        <pc:sldMkLst>
          <pc:docMk/>
          <pc:sldMk cId="1674505015" sldId="265"/>
        </pc:sldMkLst>
        <pc:spChg chg="mod">
          <ac:chgData name="Maaz Qureshi" userId="S::21904531@emu.edu.tr::b66a7332-c03b-4fd4-bcb6-215aead35c49" providerId="AD" clId="Web-{522CDC6B-611D-4031-BD78-361D761DF68A}" dt="2025-04-27T20:01:55.059" v="125"/>
          <ac:spMkLst>
            <pc:docMk/>
            <pc:sldMk cId="1674505015" sldId="265"/>
            <ac:spMk id="2" creationId="{9EFF6FED-39BE-3BF4-3DA4-E6D8C57A8140}"/>
          </ac:spMkLst>
        </pc:spChg>
        <pc:spChg chg="del">
          <ac:chgData name="Maaz Qureshi" userId="S::21904531@emu.edu.tr::b66a7332-c03b-4fd4-bcb6-215aead35c49" providerId="AD" clId="Web-{522CDC6B-611D-4031-BD78-361D761DF68A}" dt="2025-04-27T19:56:33.673" v="41"/>
          <ac:spMkLst>
            <pc:docMk/>
            <pc:sldMk cId="1674505015" sldId="265"/>
            <ac:spMk id="8" creationId="{EEF92585-7A99-6108-9663-8C59032742EC}"/>
          </ac:spMkLst>
        </pc:spChg>
        <pc:spChg chg="del mod">
          <ac:chgData name="Maaz Qureshi" userId="S::21904531@emu.edu.tr::b66a7332-c03b-4fd4-bcb6-215aead35c49" providerId="AD" clId="Web-{522CDC6B-611D-4031-BD78-361D761DF68A}" dt="2025-04-27T20:01:55.059" v="125"/>
          <ac:spMkLst>
            <pc:docMk/>
            <pc:sldMk cId="1674505015" sldId="265"/>
            <ac:spMk id="19" creationId="{49276FFC-8FE0-9D04-CBE1-F036F9AE40F5}"/>
          </ac:spMkLst>
        </pc:spChg>
        <pc:spChg chg="add del">
          <ac:chgData name="Maaz Qureshi" userId="S::21904531@emu.edu.tr::b66a7332-c03b-4fd4-bcb6-215aead35c49" providerId="AD" clId="Web-{522CDC6B-611D-4031-BD78-361D761DF68A}" dt="2025-04-27T20:01:55.059" v="125"/>
          <ac:spMkLst>
            <pc:docMk/>
            <pc:sldMk cId="1674505015" sldId="265"/>
            <ac:spMk id="24" creationId="{42C91D93-014B-66D5-D263-730212C94315}"/>
          </ac:spMkLst>
        </pc:spChg>
        <pc:spChg chg="add del">
          <ac:chgData name="Maaz Qureshi" userId="S::21904531@emu.edu.tr::b66a7332-c03b-4fd4-bcb6-215aead35c49" providerId="AD" clId="Web-{522CDC6B-611D-4031-BD78-361D761DF68A}" dt="2025-04-27T20:01:55.059" v="125"/>
          <ac:spMkLst>
            <pc:docMk/>
            <pc:sldMk cId="1674505015" sldId="265"/>
            <ac:spMk id="26" creationId="{9568B8C9-6702-8441-0D92-220DE92C8861}"/>
          </ac:spMkLst>
        </pc:spChg>
        <pc:spChg chg="add">
          <ac:chgData name="Maaz Qureshi" userId="S::21904531@emu.edu.tr::b66a7332-c03b-4fd4-bcb6-215aead35c49" providerId="AD" clId="Web-{522CDC6B-611D-4031-BD78-361D761DF68A}" dt="2025-04-27T20:01:55.059" v="125"/>
          <ac:spMkLst>
            <pc:docMk/>
            <pc:sldMk cId="1674505015" sldId="265"/>
            <ac:spMk id="32" creationId="{817D949E-564D-4503-A64E-D22FA3232C29}"/>
          </ac:spMkLst>
        </pc:spChg>
        <pc:spChg chg="add">
          <ac:chgData name="Maaz Qureshi" userId="S::21904531@emu.edu.tr::b66a7332-c03b-4fd4-bcb6-215aead35c49" providerId="AD" clId="Web-{522CDC6B-611D-4031-BD78-361D761DF68A}" dt="2025-04-27T20:01:55.059" v="125"/>
          <ac:spMkLst>
            <pc:docMk/>
            <pc:sldMk cId="1674505015" sldId="265"/>
            <ac:spMk id="34" creationId="{2C8EEB27-9249-8B3A-C8C2-18F9DC480810}"/>
          </ac:spMkLst>
        </pc:spChg>
        <pc:spChg chg="add">
          <ac:chgData name="Maaz Qureshi" userId="S::21904531@emu.edu.tr::b66a7332-c03b-4fd4-bcb6-215aead35c49" providerId="AD" clId="Web-{522CDC6B-611D-4031-BD78-361D761DF68A}" dt="2025-04-27T20:01:55.059" v="125"/>
          <ac:spMkLst>
            <pc:docMk/>
            <pc:sldMk cId="1674505015" sldId="265"/>
            <ac:spMk id="36" creationId="{18482CAC-96FF-EBE5-E97D-0BE2B8A51E3F}"/>
          </ac:spMkLst>
        </pc:spChg>
        <pc:graphicFrameChg chg="add">
          <ac:chgData name="Maaz Qureshi" userId="S::21904531@emu.edu.tr::b66a7332-c03b-4fd4-bcb6-215aead35c49" providerId="AD" clId="Web-{522CDC6B-611D-4031-BD78-361D761DF68A}" dt="2025-04-27T20:01:55.059" v="125"/>
          <ac:graphicFrameMkLst>
            <pc:docMk/>
            <pc:sldMk cId="1674505015" sldId="265"/>
            <ac:graphicFrameMk id="28" creationId="{C016EDBF-4120-BAE9-B40F-F771CB72A658}"/>
          </ac:graphicFrameMkLst>
        </pc:graphicFrameChg>
      </pc:sldChg>
      <pc:sldChg chg="addSp modSp new mod setBg">
        <pc:chgData name="Maaz Qureshi" userId="S::21904531@emu.edu.tr::b66a7332-c03b-4fd4-bcb6-215aead35c49" providerId="AD" clId="Web-{522CDC6B-611D-4031-BD78-361D761DF68A}" dt="2025-04-27T19:52:19.102" v="40" actId="20577"/>
        <pc:sldMkLst>
          <pc:docMk/>
          <pc:sldMk cId="1382255806" sldId="266"/>
        </pc:sldMkLst>
        <pc:spChg chg="mod">
          <ac:chgData name="Maaz Qureshi" userId="S::21904531@emu.edu.tr::b66a7332-c03b-4fd4-bcb6-215aead35c49" providerId="AD" clId="Web-{522CDC6B-611D-4031-BD78-361D761DF68A}" dt="2025-04-27T19:52:19.102" v="40" actId="20577"/>
          <ac:spMkLst>
            <pc:docMk/>
            <pc:sldMk cId="1382255806" sldId="266"/>
            <ac:spMk id="2" creationId="{51317133-E9C4-6B1F-A06A-7D171CE9BA4A}"/>
          </ac:spMkLst>
        </pc:spChg>
        <pc:spChg chg="mod">
          <ac:chgData name="Maaz Qureshi" userId="S::21904531@emu.edu.tr::b66a7332-c03b-4fd4-bcb6-215aead35c49" providerId="AD" clId="Web-{522CDC6B-611D-4031-BD78-361D761DF68A}" dt="2025-04-27T19:50:34.114" v="36"/>
          <ac:spMkLst>
            <pc:docMk/>
            <pc:sldMk cId="1382255806" sldId="266"/>
            <ac:spMk id="3" creationId="{EC7BFBDC-3140-A3E9-B198-1466F5147EA6}"/>
          </ac:spMkLst>
        </pc:spChg>
        <pc:spChg chg="add">
          <ac:chgData name="Maaz Qureshi" userId="S::21904531@emu.edu.tr::b66a7332-c03b-4fd4-bcb6-215aead35c49" providerId="AD" clId="Web-{522CDC6B-611D-4031-BD78-361D761DF68A}" dt="2025-04-27T19:50:34.114" v="36"/>
          <ac:spMkLst>
            <pc:docMk/>
            <pc:sldMk cId="1382255806" sldId="266"/>
            <ac:spMk id="8" creationId="{42C91D93-014B-66D5-D263-730212C94315}"/>
          </ac:spMkLst>
        </pc:spChg>
        <pc:spChg chg="add">
          <ac:chgData name="Maaz Qureshi" userId="S::21904531@emu.edu.tr::b66a7332-c03b-4fd4-bcb6-215aead35c49" providerId="AD" clId="Web-{522CDC6B-611D-4031-BD78-361D761DF68A}" dt="2025-04-27T19:50:34.114" v="36"/>
          <ac:spMkLst>
            <pc:docMk/>
            <pc:sldMk cId="1382255806" sldId="266"/>
            <ac:spMk id="10" creationId="{9568B8C9-6702-8441-0D92-220DE92C8861}"/>
          </ac:spMkLst>
        </pc:spChg>
      </pc:sldChg>
      <pc:sldChg chg="addSp delSp modSp new mod setBg">
        <pc:chgData name="Maaz Qureshi" userId="S::21904531@emu.edu.tr::b66a7332-c03b-4fd4-bcb6-215aead35c49" providerId="AD" clId="Web-{522CDC6B-611D-4031-BD78-361D761DF68A}" dt="2025-04-27T20:02:47.842" v="128"/>
        <pc:sldMkLst>
          <pc:docMk/>
          <pc:sldMk cId="917940696" sldId="267"/>
        </pc:sldMkLst>
        <pc:spChg chg="mod">
          <ac:chgData name="Maaz Qureshi" userId="S::21904531@emu.edu.tr::b66a7332-c03b-4fd4-bcb6-215aead35c49" providerId="AD" clId="Web-{522CDC6B-611D-4031-BD78-361D761DF68A}" dt="2025-04-27T19:50:24.895" v="35"/>
          <ac:spMkLst>
            <pc:docMk/>
            <pc:sldMk cId="917940696" sldId="267"/>
            <ac:spMk id="2" creationId="{1910830D-B86A-0FA6-F929-826CFCDA1DF9}"/>
          </ac:spMkLst>
        </pc:spChg>
        <pc:spChg chg="del mod">
          <ac:chgData name="Maaz Qureshi" userId="S::21904531@emu.edu.tr::b66a7332-c03b-4fd4-bcb6-215aead35c49" providerId="AD" clId="Web-{522CDC6B-611D-4031-BD78-361D761DF68A}" dt="2025-04-27T19:50:24.895" v="35"/>
          <ac:spMkLst>
            <pc:docMk/>
            <pc:sldMk cId="917940696" sldId="267"/>
            <ac:spMk id="3" creationId="{8AAD2A16-0DDF-024E-0ACF-4F6670614EB4}"/>
          </ac:spMkLst>
        </pc:spChg>
        <pc:spChg chg="add del">
          <ac:chgData name="Maaz Qureshi" userId="S::21904531@emu.edu.tr::b66a7332-c03b-4fd4-bcb6-215aead35c49" providerId="AD" clId="Web-{522CDC6B-611D-4031-BD78-361D761DF68A}" dt="2025-04-27T20:02:47.842" v="128"/>
          <ac:spMkLst>
            <pc:docMk/>
            <pc:sldMk cId="917940696" sldId="267"/>
            <ac:spMk id="9" creationId="{817D949E-564D-4503-A64E-D22FA3232C29}"/>
          </ac:spMkLst>
        </pc:spChg>
        <pc:spChg chg="add del">
          <ac:chgData name="Maaz Qureshi" userId="S::21904531@emu.edu.tr::b66a7332-c03b-4fd4-bcb6-215aead35c49" providerId="AD" clId="Web-{522CDC6B-611D-4031-BD78-361D761DF68A}" dt="2025-04-27T20:02:47.842" v="128"/>
          <ac:spMkLst>
            <pc:docMk/>
            <pc:sldMk cId="917940696" sldId="267"/>
            <ac:spMk id="11" creationId="{92BE0106-0C20-465B-A1BE-0BAC2737B1AD}"/>
          </ac:spMkLst>
        </pc:spChg>
        <pc:spChg chg="add del">
          <ac:chgData name="Maaz Qureshi" userId="S::21904531@emu.edu.tr::b66a7332-c03b-4fd4-bcb6-215aead35c49" providerId="AD" clId="Web-{522CDC6B-611D-4031-BD78-361D761DF68A}" dt="2025-04-27T20:02:47.842" v="128"/>
          <ac:spMkLst>
            <pc:docMk/>
            <pc:sldMk cId="917940696" sldId="267"/>
            <ac:spMk id="13" creationId="{851808AB-2943-464C-A710-F2A18D869334}"/>
          </ac:spMkLst>
        </pc:spChg>
        <pc:spChg chg="add">
          <ac:chgData name="Maaz Qureshi" userId="S::21904531@emu.edu.tr::b66a7332-c03b-4fd4-bcb6-215aead35c49" providerId="AD" clId="Web-{522CDC6B-611D-4031-BD78-361D761DF68A}" dt="2025-04-27T20:02:47.842" v="128"/>
          <ac:spMkLst>
            <pc:docMk/>
            <pc:sldMk cId="917940696" sldId="267"/>
            <ac:spMk id="18" creationId="{817D949E-564D-4503-A64E-D22FA3232C29}"/>
          </ac:spMkLst>
        </pc:spChg>
        <pc:spChg chg="add">
          <ac:chgData name="Maaz Qureshi" userId="S::21904531@emu.edu.tr::b66a7332-c03b-4fd4-bcb6-215aead35c49" providerId="AD" clId="Web-{522CDC6B-611D-4031-BD78-361D761DF68A}" dt="2025-04-27T20:02:47.842" v="128"/>
          <ac:spMkLst>
            <pc:docMk/>
            <pc:sldMk cId="917940696" sldId="267"/>
            <ac:spMk id="20" creationId="{92BE0106-0C20-465B-A1BE-0BAC2737B1AD}"/>
          </ac:spMkLst>
        </pc:spChg>
        <pc:spChg chg="add">
          <ac:chgData name="Maaz Qureshi" userId="S::21904531@emu.edu.tr::b66a7332-c03b-4fd4-bcb6-215aead35c49" providerId="AD" clId="Web-{522CDC6B-611D-4031-BD78-361D761DF68A}" dt="2025-04-27T20:02:47.842" v="128"/>
          <ac:spMkLst>
            <pc:docMk/>
            <pc:sldMk cId="917940696" sldId="267"/>
            <ac:spMk id="22" creationId="{851808AB-2943-464C-A710-F2A18D869334}"/>
          </ac:spMkLst>
        </pc:spChg>
        <pc:graphicFrameChg chg="add mod modGraphic">
          <ac:chgData name="Maaz Qureshi" userId="S::21904531@emu.edu.tr::b66a7332-c03b-4fd4-bcb6-215aead35c49" providerId="AD" clId="Web-{522CDC6B-611D-4031-BD78-361D761DF68A}" dt="2025-04-27T20:02:47.842" v="128"/>
          <ac:graphicFrameMkLst>
            <pc:docMk/>
            <pc:sldMk cId="917940696" sldId="267"/>
            <ac:graphicFrameMk id="5" creationId="{5EEC1CD9-F7AB-3969-1294-5371B35DF9B7}"/>
          </ac:graphicFrameMkLst>
        </pc:graphicFrameChg>
      </pc:sldChg>
      <pc:sldChg chg="del">
        <pc:chgData name="Maaz Qureshi" userId="S::21904531@emu.edu.tr::b66a7332-c03b-4fd4-bcb6-215aead35c49" providerId="AD" clId="Web-{522CDC6B-611D-4031-BD78-361D761DF68A}" dt="2025-04-27T20:02:14.309" v="126"/>
        <pc:sldMkLst>
          <pc:docMk/>
          <pc:sldMk cId="475280035" sldId="268"/>
        </pc:sldMkLst>
      </pc:sldChg>
      <pc:sldChg chg="addSp delSp modSp new mod setBg">
        <pc:chgData name="Maaz Qureshi" userId="S::21904531@emu.edu.tr::b66a7332-c03b-4fd4-bcb6-215aead35c49" providerId="AD" clId="Web-{522CDC6B-611D-4031-BD78-361D761DF68A}" dt="2025-04-27T20:02:23.622" v="127"/>
        <pc:sldMkLst>
          <pc:docMk/>
          <pc:sldMk cId="3856766840" sldId="269"/>
        </pc:sldMkLst>
        <pc:spChg chg="mod">
          <ac:chgData name="Maaz Qureshi" userId="S::21904531@emu.edu.tr::b66a7332-c03b-4fd4-bcb6-215aead35c49" providerId="AD" clId="Web-{522CDC6B-611D-4031-BD78-361D761DF68A}" dt="2025-04-27T20:02:23.622" v="127"/>
          <ac:spMkLst>
            <pc:docMk/>
            <pc:sldMk cId="3856766840" sldId="269"/>
            <ac:spMk id="2" creationId="{7BD9FEFD-6C2D-EB75-9CF3-A79C312F5A61}"/>
          </ac:spMkLst>
        </pc:spChg>
        <pc:spChg chg="del mod">
          <ac:chgData name="Maaz Qureshi" userId="S::21904531@emu.edu.tr::b66a7332-c03b-4fd4-bcb6-215aead35c49" providerId="AD" clId="Web-{522CDC6B-611D-4031-BD78-361D761DF68A}" dt="2025-04-27T19:59:59.242" v="106"/>
          <ac:spMkLst>
            <pc:docMk/>
            <pc:sldMk cId="3856766840" sldId="269"/>
            <ac:spMk id="3" creationId="{3137DC1F-EDF9-FA6D-F841-88CC45AB3D3C}"/>
          </ac:spMkLst>
        </pc:spChg>
        <pc:spChg chg="add">
          <ac:chgData name="Maaz Qureshi" userId="S::21904531@emu.edu.tr::b66a7332-c03b-4fd4-bcb6-215aead35c49" providerId="AD" clId="Web-{522CDC6B-611D-4031-BD78-361D761DF68A}" dt="2025-04-27T20:02:23.622" v="127"/>
          <ac:spMkLst>
            <pc:docMk/>
            <pc:sldMk cId="3856766840" sldId="269"/>
            <ac:spMk id="10" creationId="{04213918-F1EB-4BCE-BE23-F5E9851EE05C}"/>
          </ac:spMkLst>
        </pc:spChg>
        <pc:spChg chg="add">
          <ac:chgData name="Maaz Qureshi" userId="S::21904531@emu.edu.tr::b66a7332-c03b-4fd4-bcb6-215aead35c49" providerId="AD" clId="Web-{522CDC6B-611D-4031-BD78-361D761DF68A}" dt="2025-04-27T20:02:23.622" v="127"/>
          <ac:spMkLst>
            <pc:docMk/>
            <pc:sldMk cId="3856766840" sldId="269"/>
            <ac:spMk id="12" creationId="{2062E862-C7F7-4CA1-B929-D0B75F5E9FB9}"/>
          </ac:spMkLst>
        </pc:spChg>
        <pc:graphicFrameChg chg="add mod modGraphic">
          <ac:chgData name="Maaz Qureshi" userId="S::21904531@emu.edu.tr::b66a7332-c03b-4fd4-bcb6-215aead35c49" providerId="AD" clId="Web-{522CDC6B-611D-4031-BD78-361D761DF68A}" dt="2025-04-27T20:02:23.622" v="127"/>
          <ac:graphicFrameMkLst>
            <pc:docMk/>
            <pc:sldMk cId="3856766840" sldId="269"/>
            <ac:graphicFrameMk id="5" creationId="{E5CC9DD4-8322-FEEE-9024-70AB603CA8A0}"/>
          </ac:graphicFrameMkLst>
        </pc:graphicFrameChg>
      </pc:sldChg>
      <pc:sldChg chg="addSp delSp modSp new mod setBg">
        <pc:chgData name="Maaz Qureshi" userId="S::21904531@emu.edu.tr::b66a7332-c03b-4fd4-bcb6-215aead35c49" providerId="AD" clId="Web-{522CDC6B-611D-4031-BD78-361D761DF68A}" dt="2025-04-27T20:07:23.773" v="176" actId="14100"/>
        <pc:sldMkLst>
          <pc:docMk/>
          <pc:sldMk cId="3733561594" sldId="270"/>
        </pc:sldMkLst>
        <pc:spChg chg="add del mod">
          <ac:chgData name="Maaz Qureshi" userId="S::21904531@emu.edu.tr::b66a7332-c03b-4fd4-bcb6-215aead35c49" providerId="AD" clId="Web-{522CDC6B-611D-4031-BD78-361D761DF68A}" dt="2025-04-27T20:06:58.397" v="157"/>
          <ac:spMkLst>
            <pc:docMk/>
            <pc:sldMk cId="3733561594" sldId="270"/>
            <ac:spMk id="2" creationId="{A01FF365-8539-13D7-4607-33238125FBF3}"/>
          </ac:spMkLst>
        </pc:spChg>
        <pc:spChg chg="del">
          <ac:chgData name="Maaz Qureshi" userId="S::21904531@emu.edu.tr::b66a7332-c03b-4fd4-bcb6-215aead35c49" providerId="AD" clId="Web-{522CDC6B-611D-4031-BD78-361D761DF68A}" dt="2025-04-27T20:04:35.361" v="130"/>
          <ac:spMkLst>
            <pc:docMk/>
            <pc:sldMk cId="3733561594" sldId="270"/>
            <ac:spMk id="3" creationId="{BA2A3134-6FA6-7485-0B6B-1978B69B80C2}"/>
          </ac:spMkLst>
        </pc:spChg>
        <pc:spChg chg="add del mod">
          <ac:chgData name="Maaz Qureshi" userId="S::21904531@emu.edu.tr::b66a7332-c03b-4fd4-bcb6-215aead35c49" providerId="AD" clId="Web-{522CDC6B-611D-4031-BD78-361D761DF68A}" dt="2025-04-27T20:06:22.193" v="139"/>
          <ac:spMkLst>
            <pc:docMk/>
            <pc:sldMk cId="3733561594" sldId="270"/>
            <ac:spMk id="6" creationId="{4BE9D234-AD3D-3F8D-7918-415E22374329}"/>
          </ac:spMkLst>
        </pc:spChg>
        <pc:spChg chg="add del">
          <ac:chgData name="Maaz Qureshi" userId="S::21904531@emu.edu.tr::b66a7332-c03b-4fd4-bcb6-215aead35c49" providerId="AD" clId="Web-{522CDC6B-611D-4031-BD78-361D761DF68A}" dt="2025-04-27T20:07:15.695" v="175"/>
          <ac:spMkLst>
            <pc:docMk/>
            <pc:sldMk cId="3733561594" sldId="270"/>
            <ac:spMk id="11" creationId="{B1D01DDC-07A7-66CD-5478-C23789259963}"/>
          </ac:spMkLst>
        </pc:spChg>
        <pc:spChg chg="add del">
          <ac:chgData name="Maaz Qureshi" userId="S::21904531@emu.edu.tr::b66a7332-c03b-4fd4-bcb6-215aead35c49" providerId="AD" clId="Web-{522CDC6B-611D-4031-BD78-361D761DF68A}" dt="2025-04-27T20:06:58.397" v="156"/>
          <ac:spMkLst>
            <pc:docMk/>
            <pc:sldMk cId="3733561594" sldId="270"/>
            <ac:spMk id="12" creationId="{E20BB609-EF92-42DB-836C-0699A590B5CF}"/>
          </ac:spMkLst>
        </pc:spChg>
        <pc:spChg chg="add del">
          <ac:chgData name="Maaz Qureshi" userId="S::21904531@emu.edu.tr::b66a7332-c03b-4fd4-bcb6-215aead35c49" providerId="AD" clId="Web-{522CDC6B-611D-4031-BD78-361D761DF68A}" dt="2025-04-27T20:06:58.397" v="156"/>
          <ac:spMkLst>
            <pc:docMk/>
            <pc:sldMk cId="3733561594" sldId="270"/>
            <ac:spMk id="14" creationId="{B2C335F7-F61C-4EB4-80F2-4B1438FE66BB}"/>
          </ac:spMkLst>
        </pc:spChg>
        <pc:spChg chg="add del">
          <ac:chgData name="Maaz Qureshi" userId="S::21904531@emu.edu.tr::b66a7332-c03b-4fd4-bcb6-215aead35c49" providerId="AD" clId="Web-{522CDC6B-611D-4031-BD78-361D761DF68A}" dt="2025-04-27T20:07:15.695" v="175"/>
          <ac:spMkLst>
            <pc:docMk/>
            <pc:sldMk cId="3733561594" sldId="270"/>
            <ac:spMk id="16" creationId="{C6DD38CD-CFFE-4ABA-3DC8-01ED90559EBE}"/>
          </ac:spMkLst>
        </pc:spChg>
        <pc:spChg chg="add del">
          <ac:chgData name="Maaz Qureshi" userId="S::21904531@emu.edu.tr::b66a7332-c03b-4fd4-bcb6-215aead35c49" providerId="AD" clId="Web-{522CDC6B-611D-4031-BD78-361D761DF68A}" dt="2025-04-27T20:07:15.695" v="175"/>
          <ac:spMkLst>
            <pc:docMk/>
            <pc:sldMk cId="3733561594" sldId="270"/>
            <ac:spMk id="17" creationId="{4C32CD27-7027-AB2B-38F1-71C08EB84030}"/>
          </ac:spMkLst>
        </pc:spChg>
        <pc:spChg chg="add mod">
          <ac:chgData name="Maaz Qureshi" userId="S::21904531@emu.edu.tr::b66a7332-c03b-4fd4-bcb6-215aead35c49" providerId="AD" clId="Web-{522CDC6B-611D-4031-BD78-361D761DF68A}" dt="2025-04-27T20:07:15.695" v="175"/>
          <ac:spMkLst>
            <pc:docMk/>
            <pc:sldMk cId="3733561594" sldId="270"/>
            <ac:spMk id="18" creationId="{A01FF365-8539-13D7-4607-33238125FBF3}"/>
          </ac:spMkLst>
        </pc:spChg>
        <pc:spChg chg="add">
          <ac:chgData name="Maaz Qureshi" userId="S::21904531@emu.edu.tr::b66a7332-c03b-4fd4-bcb6-215aead35c49" providerId="AD" clId="Web-{522CDC6B-611D-4031-BD78-361D761DF68A}" dt="2025-04-27T20:07:15.695" v="175"/>
          <ac:spMkLst>
            <pc:docMk/>
            <pc:sldMk cId="3733561594" sldId="270"/>
            <ac:spMk id="23" creationId="{774A975B-A886-5202-0489-6965514A0D14}"/>
          </ac:spMkLst>
        </pc:spChg>
        <pc:spChg chg="add">
          <ac:chgData name="Maaz Qureshi" userId="S::21904531@emu.edu.tr::b66a7332-c03b-4fd4-bcb6-215aead35c49" providerId="AD" clId="Web-{522CDC6B-611D-4031-BD78-361D761DF68A}" dt="2025-04-27T20:07:15.695" v="175"/>
          <ac:spMkLst>
            <pc:docMk/>
            <pc:sldMk cId="3733561594" sldId="270"/>
            <ac:spMk id="25" creationId="{EA67E988-5919-57BB-C7DE-D3EAD38A3045}"/>
          </ac:spMkLst>
        </pc:spChg>
        <pc:spChg chg="add">
          <ac:chgData name="Maaz Qureshi" userId="S::21904531@emu.edu.tr::b66a7332-c03b-4fd4-bcb6-215aead35c49" providerId="AD" clId="Web-{522CDC6B-611D-4031-BD78-361D761DF68A}" dt="2025-04-27T20:07:15.695" v="175"/>
          <ac:spMkLst>
            <pc:docMk/>
            <pc:sldMk cId="3733561594" sldId="270"/>
            <ac:spMk id="27" creationId="{FF9FFCE1-E057-415B-A971-88EC7E22AF15}"/>
          </ac:spMkLst>
        </pc:spChg>
        <pc:spChg chg="add">
          <ac:chgData name="Maaz Qureshi" userId="S::21904531@emu.edu.tr::b66a7332-c03b-4fd4-bcb6-215aead35c49" providerId="AD" clId="Web-{522CDC6B-611D-4031-BD78-361D761DF68A}" dt="2025-04-27T20:07:15.695" v="175"/>
          <ac:spMkLst>
            <pc:docMk/>
            <pc:sldMk cId="3733561594" sldId="270"/>
            <ac:spMk id="29" creationId="{B2C335F7-F61C-4EB4-80F2-4B1438FE66BB}"/>
          </ac:spMkLst>
        </pc:spChg>
        <pc:spChg chg="add">
          <ac:chgData name="Maaz Qureshi" userId="S::21904531@emu.edu.tr::b66a7332-c03b-4fd4-bcb6-215aead35c49" providerId="AD" clId="Web-{522CDC6B-611D-4031-BD78-361D761DF68A}" dt="2025-04-27T20:07:15.695" v="175"/>
          <ac:spMkLst>
            <pc:docMk/>
            <pc:sldMk cId="3733561594" sldId="270"/>
            <ac:spMk id="31" creationId="{D58401B5-5F1B-4D21-9AC3-AAEC8D366502}"/>
          </ac:spMkLst>
        </pc:spChg>
        <pc:picChg chg="add del mod ord">
          <ac:chgData name="Maaz Qureshi" userId="S::21904531@emu.edu.tr::b66a7332-c03b-4fd4-bcb6-215aead35c49" providerId="AD" clId="Web-{522CDC6B-611D-4031-BD78-361D761DF68A}" dt="2025-04-27T20:04:49.971" v="138"/>
          <ac:picMkLst>
            <pc:docMk/>
            <pc:sldMk cId="3733561594" sldId="270"/>
            <ac:picMk id="4" creationId="{52EEE121-23E1-5B6F-F1AA-400F200A7D6F}"/>
          </ac:picMkLst>
        </pc:picChg>
        <pc:picChg chg="add mod ord">
          <ac:chgData name="Maaz Qureshi" userId="S::21904531@emu.edu.tr::b66a7332-c03b-4fd4-bcb6-215aead35c49" providerId="AD" clId="Web-{522CDC6B-611D-4031-BD78-361D761DF68A}" dt="2025-04-27T20:07:23.773" v="176" actId="14100"/>
          <ac:picMkLst>
            <pc:docMk/>
            <pc:sldMk cId="3733561594" sldId="270"/>
            <ac:picMk id="7" creationId="{F203F2FB-293B-63A1-F783-B15E96351FD0}"/>
          </ac:picMkLst>
        </pc:picChg>
      </pc:sldChg>
      <pc:sldChg chg="addSp delSp modSp new mod setBg">
        <pc:chgData name="Maaz Qureshi" userId="S::21904531@emu.edu.tr::b66a7332-c03b-4fd4-bcb6-215aead35c49" providerId="AD" clId="Web-{522CDC6B-611D-4031-BD78-361D761DF68A}" dt="2025-04-27T20:21:14.256" v="324"/>
        <pc:sldMkLst>
          <pc:docMk/>
          <pc:sldMk cId="2927473178" sldId="272"/>
        </pc:sldMkLst>
        <pc:spChg chg="mod">
          <ac:chgData name="Maaz Qureshi" userId="S::21904531@emu.edu.tr::b66a7332-c03b-4fd4-bcb6-215aead35c49" providerId="AD" clId="Web-{522CDC6B-611D-4031-BD78-361D761DF68A}" dt="2025-04-27T20:21:14.256" v="324"/>
          <ac:spMkLst>
            <pc:docMk/>
            <pc:sldMk cId="2927473178" sldId="272"/>
            <ac:spMk id="2" creationId="{E7C4A786-538E-C77E-75D2-CDD10DA50EBE}"/>
          </ac:spMkLst>
        </pc:spChg>
        <pc:spChg chg="add del">
          <ac:chgData name="Maaz Qureshi" userId="S::21904531@emu.edu.tr::b66a7332-c03b-4fd4-bcb6-215aead35c49" providerId="AD" clId="Web-{522CDC6B-611D-4031-BD78-361D761DF68A}" dt="2025-04-27T20:21:10.724" v="323"/>
          <ac:spMkLst>
            <pc:docMk/>
            <pc:sldMk cId="2927473178" sldId="272"/>
            <ac:spMk id="3" creationId="{B3A77304-5390-63B7-8A81-74B4C3BD3ADB}"/>
          </ac:spMkLst>
        </pc:spChg>
        <pc:spChg chg="add">
          <ac:chgData name="Maaz Qureshi" userId="S::21904531@emu.edu.tr::b66a7332-c03b-4fd4-bcb6-215aead35c49" providerId="AD" clId="Web-{522CDC6B-611D-4031-BD78-361D761DF68A}" dt="2025-04-27T20:21:14.256" v="324"/>
          <ac:spMkLst>
            <pc:docMk/>
            <pc:sldMk cId="2927473178" sldId="272"/>
            <ac:spMk id="10" creationId="{774A975B-A886-5202-0489-6965514A0D14}"/>
          </ac:spMkLst>
        </pc:spChg>
        <pc:spChg chg="add">
          <ac:chgData name="Maaz Qureshi" userId="S::21904531@emu.edu.tr::b66a7332-c03b-4fd4-bcb6-215aead35c49" providerId="AD" clId="Web-{522CDC6B-611D-4031-BD78-361D761DF68A}" dt="2025-04-27T20:21:14.256" v="324"/>
          <ac:spMkLst>
            <pc:docMk/>
            <pc:sldMk cId="2927473178" sldId="272"/>
            <ac:spMk id="12" creationId="{EA67E988-5919-57BB-C7DE-D3EAD38A3045}"/>
          </ac:spMkLst>
        </pc:spChg>
        <pc:spChg chg="add">
          <ac:chgData name="Maaz Qureshi" userId="S::21904531@emu.edu.tr::b66a7332-c03b-4fd4-bcb6-215aead35c49" providerId="AD" clId="Web-{522CDC6B-611D-4031-BD78-361D761DF68A}" dt="2025-04-27T20:21:14.256" v="324"/>
          <ac:spMkLst>
            <pc:docMk/>
            <pc:sldMk cId="2927473178" sldId="272"/>
            <ac:spMk id="14" creationId="{CD7F9EC8-0E2C-4023-9DD1-73BEF6B80D13}"/>
          </ac:spMkLst>
        </pc:spChg>
        <pc:spChg chg="add">
          <ac:chgData name="Maaz Qureshi" userId="S::21904531@emu.edu.tr::b66a7332-c03b-4fd4-bcb6-215aead35c49" providerId="AD" clId="Web-{522CDC6B-611D-4031-BD78-361D761DF68A}" dt="2025-04-27T20:21:14.256" v="324"/>
          <ac:spMkLst>
            <pc:docMk/>
            <pc:sldMk cId="2927473178" sldId="272"/>
            <ac:spMk id="16" creationId="{6270D10B-6EA2-89DB-412E-A83B81393A99}"/>
          </ac:spMkLst>
        </pc:spChg>
        <pc:spChg chg="add">
          <ac:chgData name="Maaz Qureshi" userId="S::21904531@emu.edu.tr::b66a7332-c03b-4fd4-bcb6-215aead35c49" providerId="AD" clId="Web-{522CDC6B-611D-4031-BD78-361D761DF68A}" dt="2025-04-27T20:21:14.256" v="324"/>
          <ac:spMkLst>
            <pc:docMk/>
            <pc:sldMk cId="2927473178" sldId="272"/>
            <ac:spMk id="18" creationId="{C0301BA4-10E6-44CC-9EEC-727EDF3BC4B8}"/>
          </ac:spMkLst>
        </pc:spChg>
        <pc:picChg chg="add del mod ord">
          <ac:chgData name="Maaz Qureshi" userId="S::21904531@emu.edu.tr::b66a7332-c03b-4fd4-bcb6-215aead35c49" providerId="AD" clId="Web-{522CDC6B-611D-4031-BD78-361D761DF68A}" dt="2025-04-27T20:21:02.380" v="322"/>
          <ac:picMkLst>
            <pc:docMk/>
            <pc:sldMk cId="2927473178" sldId="272"/>
            <ac:picMk id="4" creationId="{DF1D3DCD-9524-515A-B641-F8D372815C55}"/>
          </ac:picMkLst>
        </pc:picChg>
        <pc:picChg chg="add mod ord">
          <ac:chgData name="Maaz Qureshi" userId="S::21904531@emu.edu.tr::b66a7332-c03b-4fd4-bcb6-215aead35c49" providerId="AD" clId="Web-{522CDC6B-611D-4031-BD78-361D761DF68A}" dt="2025-04-27T20:21:14.256" v="324"/>
          <ac:picMkLst>
            <pc:docMk/>
            <pc:sldMk cId="2927473178" sldId="272"/>
            <ac:picMk id="5" creationId="{0578EF77-DB75-D090-B478-17F7FFFF6282}"/>
          </ac:picMkLst>
        </pc:picChg>
      </pc:sldChg>
      <pc:sldChg chg="addSp delSp modSp new">
        <pc:chgData name="Maaz Qureshi" userId="S::21904531@emu.edu.tr::b66a7332-c03b-4fd4-bcb6-215aead35c49" providerId="AD" clId="Web-{522CDC6B-611D-4031-BD78-361D761DF68A}" dt="2025-04-27T20:11:50.986" v="239" actId="14100"/>
        <pc:sldMkLst>
          <pc:docMk/>
          <pc:sldMk cId="3727262543" sldId="273"/>
        </pc:sldMkLst>
        <pc:spChg chg="mod">
          <ac:chgData name="Maaz Qureshi" userId="S::21904531@emu.edu.tr::b66a7332-c03b-4fd4-bcb6-215aead35c49" providerId="AD" clId="Web-{522CDC6B-611D-4031-BD78-361D761DF68A}" dt="2025-04-27T20:11:42.173" v="237" actId="14100"/>
          <ac:spMkLst>
            <pc:docMk/>
            <pc:sldMk cId="3727262543" sldId="273"/>
            <ac:spMk id="2" creationId="{8008ACF1-1572-50E2-F84A-8D76EDF2175F}"/>
          </ac:spMkLst>
        </pc:spChg>
        <pc:spChg chg="del">
          <ac:chgData name="Maaz Qureshi" userId="S::21904531@emu.edu.tr::b66a7332-c03b-4fd4-bcb6-215aead35c49" providerId="AD" clId="Web-{522CDC6B-611D-4031-BD78-361D761DF68A}" dt="2025-04-27T20:09:31.824" v="198"/>
          <ac:spMkLst>
            <pc:docMk/>
            <pc:sldMk cId="3727262543" sldId="273"/>
            <ac:spMk id="3" creationId="{28F72ECC-78B1-2DC6-3755-E58959DC6C9A}"/>
          </ac:spMkLst>
        </pc:spChg>
        <pc:picChg chg="add mod ord">
          <ac:chgData name="Maaz Qureshi" userId="S::21904531@emu.edu.tr::b66a7332-c03b-4fd4-bcb6-215aead35c49" providerId="AD" clId="Web-{522CDC6B-611D-4031-BD78-361D761DF68A}" dt="2025-04-27T20:11:50.986" v="239" actId="14100"/>
          <ac:picMkLst>
            <pc:docMk/>
            <pc:sldMk cId="3727262543" sldId="273"/>
            <ac:picMk id="4" creationId="{03D39D2F-345F-F704-DEA2-EC24D2022063}"/>
          </ac:picMkLst>
        </pc:picChg>
        <pc:picChg chg="add mod">
          <ac:chgData name="Maaz Qureshi" userId="S::21904531@emu.edu.tr::b66a7332-c03b-4fd4-bcb6-215aead35c49" providerId="AD" clId="Web-{522CDC6B-611D-4031-BD78-361D761DF68A}" dt="2025-04-27T20:11:48.002" v="238" actId="14100"/>
          <ac:picMkLst>
            <pc:docMk/>
            <pc:sldMk cId="3727262543" sldId="273"/>
            <ac:picMk id="5" creationId="{418B733E-7B10-880D-EE4E-A137AAB5342F}"/>
          </ac:picMkLst>
        </pc:picChg>
        <pc:picChg chg="add mod">
          <ac:chgData name="Maaz Qureshi" userId="S::21904531@emu.edu.tr::b66a7332-c03b-4fd4-bcb6-215aead35c49" providerId="AD" clId="Web-{522CDC6B-611D-4031-BD78-361D761DF68A}" dt="2025-04-27T20:11:38.611" v="236" actId="14100"/>
          <ac:picMkLst>
            <pc:docMk/>
            <pc:sldMk cId="3727262543" sldId="273"/>
            <ac:picMk id="6" creationId="{81157FB9-BBD9-153C-A0F8-44C3130F6CE8}"/>
          </ac:picMkLst>
        </pc:picChg>
        <pc:picChg chg="add mod">
          <ac:chgData name="Maaz Qureshi" userId="S::21904531@emu.edu.tr::b66a7332-c03b-4fd4-bcb6-215aead35c49" providerId="AD" clId="Web-{522CDC6B-611D-4031-BD78-361D761DF68A}" dt="2025-04-27T20:11:28.751" v="235" actId="14100"/>
          <ac:picMkLst>
            <pc:docMk/>
            <pc:sldMk cId="3727262543" sldId="273"/>
            <ac:picMk id="7" creationId="{D09AF7B6-0B8E-26AD-BA48-F08AA5B3CD40}"/>
          </ac:picMkLst>
        </pc:picChg>
      </pc:sldChg>
      <pc:sldChg chg="addSp delSp modSp new mod setBg">
        <pc:chgData name="Maaz Qureshi" userId="S::21904531@emu.edu.tr::b66a7332-c03b-4fd4-bcb6-215aead35c49" providerId="AD" clId="Web-{522CDC6B-611D-4031-BD78-361D761DF68A}" dt="2025-04-27T20:13:45.584" v="271" actId="14100"/>
        <pc:sldMkLst>
          <pc:docMk/>
          <pc:sldMk cId="4217228716" sldId="274"/>
        </pc:sldMkLst>
        <pc:spChg chg="mod">
          <ac:chgData name="Maaz Qureshi" userId="S::21904531@emu.edu.tr::b66a7332-c03b-4fd4-bcb6-215aead35c49" providerId="AD" clId="Web-{522CDC6B-611D-4031-BD78-361D761DF68A}" dt="2025-04-27T20:13:24.599" v="262"/>
          <ac:spMkLst>
            <pc:docMk/>
            <pc:sldMk cId="4217228716" sldId="274"/>
            <ac:spMk id="2" creationId="{05C1DEDB-4732-064D-A016-887B8CA99378}"/>
          </ac:spMkLst>
        </pc:spChg>
        <pc:spChg chg="del">
          <ac:chgData name="Maaz Qureshi" userId="S::21904531@emu.edu.tr::b66a7332-c03b-4fd4-bcb6-215aead35c49" providerId="AD" clId="Web-{522CDC6B-611D-4031-BD78-361D761DF68A}" dt="2025-04-27T20:12:20.222" v="241"/>
          <ac:spMkLst>
            <pc:docMk/>
            <pc:sldMk cId="4217228716" sldId="274"/>
            <ac:spMk id="3" creationId="{C25E6A4B-8379-CD4B-B1D6-2199DCFFDE83}"/>
          </ac:spMkLst>
        </pc:spChg>
        <pc:spChg chg="add del">
          <ac:chgData name="Maaz Qureshi" userId="S::21904531@emu.edu.tr::b66a7332-c03b-4fd4-bcb6-215aead35c49" providerId="AD" clId="Web-{522CDC6B-611D-4031-BD78-361D761DF68A}" dt="2025-04-27T20:13:24.599" v="262"/>
          <ac:spMkLst>
            <pc:docMk/>
            <pc:sldMk cId="4217228716" sldId="274"/>
            <ac:spMk id="11" creationId="{774A975B-A886-5202-0489-6965514A0D14}"/>
          </ac:spMkLst>
        </pc:spChg>
        <pc:spChg chg="add del">
          <ac:chgData name="Maaz Qureshi" userId="S::21904531@emu.edu.tr::b66a7332-c03b-4fd4-bcb6-215aead35c49" providerId="AD" clId="Web-{522CDC6B-611D-4031-BD78-361D761DF68A}" dt="2025-04-27T20:13:24.599" v="262"/>
          <ac:spMkLst>
            <pc:docMk/>
            <pc:sldMk cId="4217228716" sldId="274"/>
            <ac:spMk id="13" creationId="{EA67E988-5919-57BB-C7DE-D3EAD38A3045}"/>
          </ac:spMkLst>
        </pc:spChg>
        <pc:spChg chg="add del">
          <ac:chgData name="Maaz Qureshi" userId="S::21904531@emu.edu.tr::b66a7332-c03b-4fd4-bcb6-215aead35c49" providerId="AD" clId="Web-{522CDC6B-611D-4031-BD78-361D761DF68A}" dt="2025-04-27T20:13:24.599" v="262"/>
          <ac:spMkLst>
            <pc:docMk/>
            <pc:sldMk cId="4217228716" sldId="274"/>
            <ac:spMk id="15" creationId="{FAF3766F-DEF3-4802-BB0D-7A18EDD9704F}"/>
          </ac:spMkLst>
        </pc:spChg>
        <pc:spChg chg="add del">
          <ac:chgData name="Maaz Qureshi" userId="S::21904531@emu.edu.tr::b66a7332-c03b-4fd4-bcb6-215aead35c49" providerId="AD" clId="Web-{522CDC6B-611D-4031-BD78-361D761DF68A}" dt="2025-04-27T20:13:24.599" v="262"/>
          <ac:spMkLst>
            <pc:docMk/>
            <pc:sldMk cId="4217228716" sldId="274"/>
            <ac:spMk id="17" creationId="{DCC11005-BC53-5976-9587-FB0B62EF64BB}"/>
          </ac:spMkLst>
        </pc:spChg>
        <pc:picChg chg="add mod ord">
          <ac:chgData name="Maaz Qureshi" userId="S::21904531@emu.edu.tr::b66a7332-c03b-4fd4-bcb6-215aead35c49" providerId="AD" clId="Web-{522CDC6B-611D-4031-BD78-361D761DF68A}" dt="2025-04-27T20:13:45.584" v="271" actId="14100"/>
          <ac:picMkLst>
            <pc:docMk/>
            <pc:sldMk cId="4217228716" sldId="274"/>
            <ac:picMk id="4" creationId="{D861CB01-9D4A-F80B-9ED2-C65E01E27366}"/>
          </ac:picMkLst>
        </pc:picChg>
        <pc:picChg chg="add mod">
          <ac:chgData name="Maaz Qureshi" userId="S::21904531@emu.edu.tr::b66a7332-c03b-4fd4-bcb6-215aead35c49" providerId="AD" clId="Web-{522CDC6B-611D-4031-BD78-361D761DF68A}" dt="2025-04-27T20:13:35.974" v="268" actId="1076"/>
          <ac:picMkLst>
            <pc:docMk/>
            <pc:sldMk cId="4217228716" sldId="274"/>
            <ac:picMk id="5" creationId="{45CD1331-7A54-C23D-F182-9D1BFB8A5AF7}"/>
          </ac:picMkLst>
        </pc:picChg>
        <pc:picChg chg="add mod ord">
          <ac:chgData name="Maaz Qureshi" userId="S::21904531@emu.edu.tr::b66a7332-c03b-4fd4-bcb6-215aead35c49" providerId="AD" clId="Web-{522CDC6B-611D-4031-BD78-361D761DF68A}" dt="2025-04-27T20:13:33.724" v="267" actId="1076"/>
          <ac:picMkLst>
            <pc:docMk/>
            <pc:sldMk cId="4217228716" sldId="274"/>
            <ac:picMk id="6" creationId="{2D828915-9D08-2DD7-9055-2B4697B5767A}"/>
          </ac:picMkLst>
        </pc:picChg>
      </pc:sldChg>
      <pc:sldChg chg="addSp delSp modSp new mod setBg">
        <pc:chgData name="Maaz Qureshi" userId="S::21904531@emu.edu.tr::b66a7332-c03b-4fd4-bcb6-215aead35c49" providerId="AD" clId="Web-{522CDC6B-611D-4031-BD78-361D761DF68A}" dt="2025-04-27T20:15:52.448" v="307" actId="14100"/>
        <pc:sldMkLst>
          <pc:docMk/>
          <pc:sldMk cId="2616900751" sldId="275"/>
        </pc:sldMkLst>
        <pc:spChg chg="mod">
          <ac:chgData name="Maaz Qureshi" userId="S::21904531@emu.edu.tr::b66a7332-c03b-4fd4-bcb6-215aead35c49" providerId="AD" clId="Web-{522CDC6B-611D-4031-BD78-361D761DF68A}" dt="2025-04-27T20:15:52.448" v="307" actId="14100"/>
          <ac:spMkLst>
            <pc:docMk/>
            <pc:sldMk cId="2616900751" sldId="275"/>
            <ac:spMk id="2" creationId="{1FA7D1E3-7FA0-FA26-7A0F-AEC5CF0AFFA0}"/>
          </ac:spMkLst>
        </pc:spChg>
        <pc:spChg chg="del">
          <ac:chgData name="Maaz Qureshi" userId="S::21904531@emu.edu.tr::b66a7332-c03b-4fd4-bcb6-215aead35c49" providerId="AD" clId="Web-{522CDC6B-611D-4031-BD78-361D761DF68A}" dt="2025-04-27T20:15:08.727" v="293"/>
          <ac:spMkLst>
            <pc:docMk/>
            <pc:sldMk cId="2616900751" sldId="275"/>
            <ac:spMk id="3" creationId="{4BC5DB54-28F4-C388-D59B-E16470538C05}"/>
          </ac:spMkLst>
        </pc:spChg>
        <pc:spChg chg="add del">
          <ac:chgData name="Maaz Qureshi" userId="S::21904531@emu.edu.tr::b66a7332-c03b-4fd4-bcb6-215aead35c49" providerId="AD" clId="Web-{522CDC6B-611D-4031-BD78-361D761DF68A}" dt="2025-04-27T20:15:12.556" v="295"/>
          <ac:spMkLst>
            <pc:docMk/>
            <pc:sldMk cId="2616900751" sldId="275"/>
            <ac:spMk id="9" creationId="{774A975B-A886-5202-0489-6965514A0D14}"/>
          </ac:spMkLst>
        </pc:spChg>
        <pc:spChg chg="add del">
          <ac:chgData name="Maaz Qureshi" userId="S::21904531@emu.edu.tr::b66a7332-c03b-4fd4-bcb6-215aead35c49" providerId="AD" clId="Web-{522CDC6B-611D-4031-BD78-361D761DF68A}" dt="2025-04-27T20:15:12.556" v="295"/>
          <ac:spMkLst>
            <pc:docMk/>
            <pc:sldMk cId="2616900751" sldId="275"/>
            <ac:spMk id="11" creationId="{EA67E988-5919-57BB-C7DE-D3EAD38A3045}"/>
          </ac:spMkLst>
        </pc:spChg>
        <pc:spChg chg="add del">
          <ac:chgData name="Maaz Qureshi" userId="S::21904531@emu.edu.tr::b66a7332-c03b-4fd4-bcb6-215aead35c49" providerId="AD" clId="Web-{522CDC6B-611D-4031-BD78-361D761DF68A}" dt="2025-04-27T20:15:12.556" v="295"/>
          <ac:spMkLst>
            <pc:docMk/>
            <pc:sldMk cId="2616900751" sldId="275"/>
            <ac:spMk id="13" creationId="{E73AF435-44C8-C44B-9352-ACFA393E2F29}"/>
          </ac:spMkLst>
        </pc:spChg>
        <pc:spChg chg="add del">
          <ac:chgData name="Maaz Qureshi" userId="S::21904531@emu.edu.tr::b66a7332-c03b-4fd4-bcb6-215aead35c49" providerId="AD" clId="Web-{522CDC6B-611D-4031-BD78-361D761DF68A}" dt="2025-04-27T20:15:12.556" v="295"/>
          <ac:spMkLst>
            <pc:docMk/>
            <pc:sldMk cId="2616900751" sldId="275"/>
            <ac:spMk id="15" creationId="{288058DF-7580-C88F-23F0-429412309B31}"/>
          </ac:spMkLst>
        </pc:spChg>
        <pc:spChg chg="add del">
          <ac:chgData name="Maaz Qureshi" userId="S::21904531@emu.edu.tr::b66a7332-c03b-4fd4-bcb6-215aead35c49" providerId="AD" clId="Web-{522CDC6B-611D-4031-BD78-361D761DF68A}" dt="2025-04-27T20:15:12.556" v="295"/>
          <ac:spMkLst>
            <pc:docMk/>
            <pc:sldMk cId="2616900751" sldId="275"/>
            <ac:spMk id="17" creationId="{43F82943-4565-9E0E-E9DB-5B7B417E670A}"/>
          </ac:spMkLst>
        </pc:spChg>
        <pc:spChg chg="add">
          <ac:chgData name="Maaz Qureshi" userId="S::21904531@emu.edu.tr::b66a7332-c03b-4fd4-bcb6-215aead35c49" providerId="AD" clId="Web-{522CDC6B-611D-4031-BD78-361D761DF68A}" dt="2025-04-27T20:15:12.556" v="296"/>
          <ac:spMkLst>
            <pc:docMk/>
            <pc:sldMk cId="2616900751" sldId="275"/>
            <ac:spMk id="19" creationId="{774A975B-A886-5202-0489-6965514A0D14}"/>
          </ac:spMkLst>
        </pc:spChg>
        <pc:spChg chg="add">
          <ac:chgData name="Maaz Qureshi" userId="S::21904531@emu.edu.tr::b66a7332-c03b-4fd4-bcb6-215aead35c49" providerId="AD" clId="Web-{522CDC6B-611D-4031-BD78-361D761DF68A}" dt="2025-04-27T20:15:12.556" v="296"/>
          <ac:spMkLst>
            <pc:docMk/>
            <pc:sldMk cId="2616900751" sldId="275"/>
            <ac:spMk id="20" creationId="{EA67E988-5919-57BB-C7DE-D3EAD38A3045}"/>
          </ac:spMkLst>
        </pc:spChg>
        <pc:spChg chg="add">
          <ac:chgData name="Maaz Qureshi" userId="S::21904531@emu.edu.tr::b66a7332-c03b-4fd4-bcb6-215aead35c49" providerId="AD" clId="Web-{522CDC6B-611D-4031-BD78-361D761DF68A}" dt="2025-04-27T20:15:12.556" v="296"/>
          <ac:spMkLst>
            <pc:docMk/>
            <pc:sldMk cId="2616900751" sldId="275"/>
            <ac:spMk id="21" creationId="{FAF3766F-DEF3-4802-BB0D-7A18EDD9704F}"/>
          </ac:spMkLst>
        </pc:spChg>
        <pc:spChg chg="add">
          <ac:chgData name="Maaz Qureshi" userId="S::21904531@emu.edu.tr::b66a7332-c03b-4fd4-bcb6-215aead35c49" providerId="AD" clId="Web-{522CDC6B-611D-4031-BD78-361D761DF68A}" dt="2025-04-27T20:15:12.556" v="296"/>
          <ac:spMkLst>
            <pc:docMk/>
            <pc:sldMk cId="2616900751" sldId="275"/>
            <ac:spMk id="22" creationId="{81F0C179-4DBF-6AB9-CD0B-9224A0C885A4}"/>
          </ac:spMkLst>
        </pc:spChg>
        <pc:picChg chg="add mod ord">
          <ac:chgData name="Maaz Qureshi" userId="S::21904531@emu.edu.tr::b66a7332-c03b-4fd4-bcb6-215aead35c49" providerId="AD" clId="Web-{522CDC6B-611D-4031-BD78-361D761DF68A}" dt="2025-04-27T20:15:12.556" v="296"/>
          <ac:picMkLst>
            <pc:docMk/>
            <pc:sldMk cId="2616900751" sldId="275"/>
            <ac:picMk id="4" creationId="{27D73A7B-9DD6-522B-BA70-AE360233A948}"/>
          </ac:picMkLst>
        </pc:picChg>
      </pc:sldChg>
      <pc:sldChg chg="addSp delSp modSp new mod setBg">
        <pc:chgData name="Maaz Qureshi" userId="S::21904531@emu.edu.tr::b66a7332-c03b-4fd4-bcb6-215aead35c49" providerId="AD" clId="Web-{522CDC6B-611D-4031-BD78-361D761DF68A}" dt="2025-04-27T20:16:13.886" v="312"/>
        <pc:sldMkLst>
          <pc:docMk/>
          <pc:sldMk cId="1939308553" sldId="276"/>
        </pc:sldMkLst>
        <pc:spChg chg="mod">
          <ac:chgData name="Maaz Qureshi" userId="S::21904531@emu.edu.tr::b66a7332-c03b-4fd4-bcb6-215aead35c49" providerId="AD" clId="Web-{522CDC6B-611D-4031-BD78-361D761DF68A}" dt="2025-04-27T20:16:13.886" v="312"/>
          <ac:spMkLst>
            <pc:docMk/>
            <pc:sldMk cId="1939308553" sldId="276"/>
            <ac:spMk id="2" creationId="{B8430209-92DD-4E04-6A93-F1221D53DD40}"/>
          </ac:spMkLst>
        </pc:spChg>
        <pc:spChg chg="del">
          <ac:chgData name="Maaz Qureshi" userId="S::21904531@emu.edu.tr::b66a7332-c03b-4fd4-bcb6-215aead35c49" providerId="AD" clId="Web-{522CDC6B-611D-4031-BD78-361D761DF68A}" dt="2025-04-27T20:16:09.089" v="311"/>
          <ac:spMkLst>
            <pc:docMk/>
            <pc:sldMk cId="1939308553" sldId="276"/>
            <ac:spMk id="3" creationId="{D4D72B7B-7EEC-139D-C666-493D0C28F79E}"/>
          </ac:spMkLst>
        </pc:spChg>
        <pc:spChg chg="add">
          <ac:chgData name="Maaz Qureshi" userId="S::21904531@emu.edu.tr::b66a7332-c03b-4fd4-bcb6-215aead35c49" providerId="AD" clId="Web-{522CDC6B-611D-4031-BD78-361D761DF68A}" dt="2025-04-27T20:16:13.886" v="312"/>
          <ac:spMkLst>
            <pc:docMk/>
            <pc:sldMk cId="1939308553" sldId="276"/>
            <ac:spMk id="8" creationId="{09EA28FB-719E-7A39-8FBD-3FDE45959F9F}"/>
          </ac:spMkLst>
        </pc:spChg>
        <pc:spChg chg="add">
          <ac:chgData name="Maaz Qureshi" userId="S::21904531@emu.edu.tr::b66a7332-c03b-4fd4-bcb6-215aead35c49" providerId="AD" clId="Web-{522CDC6B-611D-4031-BD78-361D761DF68A}" dt="2025-04-27T20:16:13.886" v="312"/>
          <ac:spMkLst>
            <pc:docMk/>
            <pc:sldMk cId="1939308553" sldId="276"/>
            <ac:spMk id="11" creationId="{E8873F53-55B7-4E34-B697-201CF2F10D35}"/>
          </ac:spMkLst>
        </pc:spChg>
        <pc:spChg chg="add">
          <ac:chgData name="Maaz Qureshi" userId="S::21904531@emu.edu.tr::b66a7332-c03b-4fd4-bcb6-215aead35c49" providerId="AD" clId="Web-{522CDC6B-611D-4031-BD78-361D761DF68A}" dt="2025-04-27T20:16:13.886" v="312"/>
          <ac:spMkLst>
            <pc:docMk/>
            <pc:sldMk cId="1939308553" sldId="276"/>
            <ac:spMk id="13" creationId="{FD90D0AA-A57E-2DE9-0CE8-B7B306878448}"/>
          </ac:spMkLst>
        </pc:spChg>
        <pc:picChg chg="add mod ord">
          <ac:chgData name="Maaz Qureshi" userId="S::21904531@emu.edu.tr::b66a7332-c03b-4fd4-bcb6-215aead35c49" providerId="AD" clId="Web-{522CDC6B-611D-4031-BD78-361D761DF68A}" dt="2025-04-27T20:16:13.886" v="312"/>
          <ac:picMkLst>
            <pc:docMk/>
            <pc:sldMk cId="1939308553" sldId="276"/>
            <ac:picMk id="4" creationId="{42DAB1A2-D79A-C4FB-3BDD-DE7F09233D83}"/>
          </ac:picMkLst>
        </pc:picChg>
      </pc:sldChg>
      <pc:sldChg chg="addSp delSp modSp new mod setBg">
        <pc:chgData name="Maaz Qureshi" userId="S::21904531@emu.edu.tr::b66a7332-c03b-4fd4-bcb6-215aead35c49" providerId="AD" clId="Web-{522CDC6B-611D-4031-BD78-361D761DF68A}" dt="2025-04-27T20:23:56.391" v="343" actId="14100"/>
        <pc:sldMkLst>
          <pc:docMk/>
          <pc:sldMk cId="1114593145" sldId="277"/>
        </pc:sldMkLst>
        <pc:spChg chg="mod">
          <ac:chgData name="Maaz Qureshi" userId="S::21904531@emu.edu.tr::b66a7332-c03b-4fd4-bcb6-215aead35c49" providerId="AD" clId="Web-{522CDC6B-611D-4031-BD78-361D761DF68A}" dt="2025-04-27T20:23:25.359" v="332"/>
          <ac:spMkLst>
            <pc:docMk/>
            <pc:sldMk cId="1114593145" sldId="277"/>
            <ac:spMk id="2" creationId="{79239627-3DCF-1825-3917-4E9FC94F2055}"/>
          </ac:spMkLst>
        </pc:spChg>
        <pc:spChg chg="del">
          <ac:chgData name="Maaz Qureshi" userId="S::21904531@emu.edu.tr::b66a7332-c03b-4fd4-bcb6-215aead35c49" providerId="AD" clId="Web-{522CDC6B-611D-4031-BD78-361D761DF68A}" dt="2025-04-27T20:23:11.421" v="327"/>
          <ac:spMkLst>
            <pc:docMk/>
            <pc:sldMk cId="1114593145" sldId="277"/>
            <ac:spMk id="3" creationId="{F24DD5E4-0EFF-94C8-0630-DA645D7492C0}"/>
          </ac:spMkLst>
        </pc:spChg>
        <pc:spChg chg="add">
          <ac:chgData name="Maaz Qureshi" userId="S::21904531@emu.edu.tr::b66a7332-c03b-4fd4-bcb6-215aead35c49" providerId="AD" clId="Web-{522CDC6B-611D-4031-BD78-361D761DF68A}" dt="2025-04-27T20:23:25.359" v="332"/>
          <ac:spMkLst>
            <pc:docMk/>
            <pc:sldMk cId="1114593145" sldId="277"/>
            <ac:spMk id="10" creationId="{774A975B-A886-5202-0489-6965514A0D14}"/>
          </ac:spMkLst>
        </pc:spChg>
        <pc:spChg chg="add">
          <ac:chgData name="Maaz Qureshi" userId="S::21904531@emu.edu.tr::b66a7332-c03b-4fd4-bcb6-215aead35c49" providerId="AD" clId="Web-{522CDC6B-611D-4031-BD78-361D761DF68A}" dt="2025-04-27T20:23:25.359" v="332"/>
          <ac:spMkLst>
            <pc:docMk/>
            <pc:sldMk cId="1114593145" sldId="277"/>
            <ac:spMk id="12" creationId="{EA67E988-5919-57BB-C7DE-D3EAD38A3045}"/>
          </ac:spMkLst>
        </pc:spChg>
        <pc:spChg chg="add">
          <ac:chgData name="Maaz Qureshi" userId="S::21904531@emu.edu.tr::b66a7332-c03b-4fd4-bcb6-215aead35c49" providerId="AD" clId="Web-{522CDC6B-611D-4031-BD78-361D761DF68A}" dt="2025-04-27T20:23:25.359" v="332"/>
          <ac:spMkLst>
            <pc:docMk/>
            <pc:sldMk cId="1114593145" sldId="277"/>
            <ac:spMk id="14" creationId="{CD7F9EC8-0E2C-4023-9DD1-73BEF6B80D13}"/>
          </ac:spMkLst>
        </pc:spChg>
        <pc:spChg chg="add">
          <ac:chgData name="Maaz Qureshi" userId="S::21904531@emu.edu.tr::b66a7332-c03b-4fd4-bcb6-215aead35c49" providerId="AD" clId="Web-{522CDC6B-611D-4031-BD78-361D761DF68A}" dt="2025-04-27T20:23:25.359" v="332"/>
          <ac:spMkLst>
            <pc:docMk/>
            <pc:sldMk cId="1114593145" sldId="277"/>
            <ac:spMk id="16" creationId="{DD646702-1788-B97D-918B-46834CD1E6B9}"/>
          </ac:spMkLst>
        </pc:spChg>
        <pc:spChg chg="add">
          <ac:chgData name="Maaz Qureshi" userId="S::21904531@emu.edu.tr::b66a7332-c03b-4fd4-bcb6-215aead35c49" providerId="AD" clId="Web-{522CDC6B-611D-4031-BD78-361D761DF68A}" dt="2025-04-27T20:23:25.359" v="332"/>
          <ac:spMkLst>
            <pc:docMk/>
            <pc:sldMk cId="1114593145" sldId="277"/>
            <ac:spMk id="18" creationId="{F6B4FCA5-23FA-C759-8E23-68410B3505AA}"/>
          </ac:spMkLst>
        </pc:spChg>
        <pc:picChg chg="add mod ord">
          <ac:chgData name="Maaz Qureshi" userId="S::21904531@emu.edu.tr::b66a7332-c03b-4fd4-bcb6-215aead35c49" providerId="AD" clId="Web-{522CDC6B-611D-4031-BD78-361D761DF68A}" dt="2025-04-27T20:23:56.391" v="343" actId="14100"/>
          <ac:picMkLst>
            <pc:docMk/>
            <pc:sldMk cId="1114593145" sldId="277"/>
            <ac:picMk id="4" creationId="{EFA93B8E-E27F-8999-910D-5CB4FFABE064}"/>
          </ac:picMkLst>
        </pc:picChg>
        <pc:picChg chg="add mod">
          <ac:chgData name="Maaz Qureshi" userId="S::21904531@emu.edu.tr::b66a7332-c03b-4fd4-bcb6-215aead35c49" providerId="AD" clId="Web-{522CDC6B-611D-4031-BD78-361D761DF68A}" dt="2025-04-27T20:23:46.641" v="340" actId="14100"/>
          <ac:picMkLst>
            <pc:docMk/>
            <pc:sldMk cId="1114593145" sldId="277"/>
            <ac:picMk id="5" creationId="{9773AEDF-A5C1-4138-DAFA-221E12C5ECEE}"/>
          </ac:picMkLst>
        </pc:picChg>
      </pc:sldChg>
      <pc:sldChg chg="new">
        <pc:chgData name="Maaz Qureshi" userId="S::21904531@emu.edu.tr::b66a7332-c03b-4fd4-bcb6-215aead35c49" providerId="AD" clId="Web-{522CDC6B-611D-4031-BD78-361D761DF68A}" dt="2025-04-27T20:25:41.760" v="344"/>
        <pc:sldMkLst>
          <pc:docMk/>
          <pc:sldMk cId="2157040657" sldId="278"/>
        </pc:sldMkLst>
      </pc:sldChg>
      <pc:sldChg chg="new">
        <pc:chgData name="Maaz Qureshi" userId="S::21904531@emu.edu.tr::b66a7332-c03b-4fd4-bcb6-215aead35c49" providerId="AD" clId="Web-{522CDC6B-611D-4031-BD78-361D761DF68A}" dt="2025-04-27T20:25:45.744" v="345"/>
        <pc:sldMkLst>
          <pc:docMk/>
          <pc:sldMk cId="3284023876" sldId="279"/>
        </pc:sldMkLst>
      </pc:sldChg>
      <pc:sldChg chg="new">
        <pc:chgData name="Maaz Qureshi" userId="S::21904531@emu.edu.tr::b66a7332-c03b-4fd4-bcb6-215aead35c49" providerId="AD" clId="Web-{522CDC6B-611D-4031-BD78-361D761DF68A}" dt="2025-04-27T20:25:48.635" v="346"/>
        <pc:sldMkLst>
          <pc:docMk/>
          <pc:sldMk cId="2899735061" sldId="280"/>
        </pc:sldMkLst>
      </pc:sldChg>
    </pc:docChg>
  </pc:docChgLst>
  <pc:docChgLst>
    <pc:chgData name="SAAD AHMED" userId="S::22701636@emu.edu.tr::ef33c58a-650c-48b8-aa67-ddb19558b59e" providerId="AD" clId="Web-{7A60A44F-77A5-4BB5-BF03-D06E71071443}"/>
    <pc:docChg chg="modSld">
      <pc:chgData name="SAAD AHMED" userId="S::22701636@emu.edu.tr::ef33c58a-650c-48b8-aa67-ddb19558b59e" providerId="AD" clId="Web-{7A60A44F-77A5-4BB5-BF03-D06E71071443}" dt="2025-04-27T20:15:37.028" v="4"/>
      <pc:docMkLst>
        <pc:docMk/>
      </pc:docMkLst>
      <pc:sldChg chg="addSp delSp modSp">
        <pc:chgData name="SAAD AHMED" userId="S::22701636@emu.edu.tr::ef33c58a-650c-48b8-aa67-ddb19558b59e" providerId="AD" clId="Web-{7A60A44F-77A5-4BB5-BF03-D06E71071443}" dt="2025-04-27T20:15:37.028" v="4"/>
        <pc:sldMkLst>
          <pc:docMk/>
          <pc:sldMk cId="585911635" sldId="258"/>
        </pc:sldMkLst>
        <pc:spChg chg="del">
          <ac:chgData name="SAAD AHMED" userId="S::22701636@emu.edu.tr::ef33c58a-650c-48b8-aa67-ddb19558b59e" providerId="AD" clId="Web-{7A60A44F-77A5-4BB5-BF03-D06E71071443}" dt="2025-04-27T20:15:37.028" v="4"/>
          <ac:spMkLst>
            <pc:docMk/>
            <pc:sldMk cId="585911635" sldId="258"/>
            <ac:spMk id="12" creationId="{E20BB609-EF92-42DB-836C-0699A590B5CF}"/>
          </ac:spMkLst>
        </pc:spChg>
        <pc:spChg chg="del">
          <ac:chgData name="SAAD AHMED" userId="S::22701636@emu.edu.tr::ef33c58a-650c-48b8-aa67-ddb19558b59e" providerId="AD" clId="Web-{7A60A44F-77A5-4BB5-BF03-D06E71071443}" dt="2025-04-27T20:15:37.028" v="4"/>
          <ac:spMkLst>
            <pc:docMk/>
            <pc:sldMk cId="585911635" sldId="258"/>
            <ac:spMk id="14" creationId="{B2C335F7-F61C-4EB4-80F2-4B1438FE66BB}"/>
          </ac:spMkLst>
        </pc:spChg>
        <pc:spChg chg="add">
          <ac:chgData name="SAAD AHMED" userId="S::22701636@emu.edu.tr::ef33c58a-650c-48b8-aa67-ddb19558b59e" providerId="AD" clId="Web-{7A60A44F-77A5-4BB5-BF03-D06E71071443}" dt="2025-04-27T20:15:37.028" v="4"/>
          <ac:spMkLst>
            <pc:docMk/>
            <pc:sldMk cId="585911635" sldId="258"/>
            <ac:spMk id="19" creationId="{E20BB609-EF92-42DB-836C-0699A590B5CF}"/>
          </ac:spMkLst>
        </pc:spChg>
        <pc:spChg chg="add">
          <ac:chgData name="SAAD AHMED" userId="S::22701636@emu.edu.tr::ef33c58a-650c-48b8-aa67-ddb19558b59e" providerId="AD" clId="Web-{7A60A44F-77A5-4BB5-BF03-D06E71071443}" dt="2025-04-27T20:15:37.028" v="4"/>
          <ac:spMkLst>
            <pc:docMk/>
            <pc:sldMk cId="585911635" sldId="258"/>
            <ac:spMk id="21" creationId="{B2C335F7-F61C-4EB4-80F2-4B1438FE66BB}"/>
          </ac:spMkLst>
        </pc:spChg>
        <pc:picChg chg="add del mod">
          <ac:chgData name="SAAD AHMED" userId="S::22701636@emu.edu.tr::ef33c58a-650c-48b8-aa67-ddb19558b59e" providerId="AD" clId="Web-{7A60A44F-77A5-4BB5-BF03-D06E71071443}" dt="2025-04-27T20:14:45.915" v="2"/>
          <ac:picMkLst>
            <pc:docMk/>
            <pc:sldMk cId="585911635" sldId="258"/>
            <ac:picMk id="2" creationId="{3955F962-DA93-69EF-8D07-A9BF6A8C26EC}"/>
          </ac:picMkLst>
        </pc:picChg>
        <pc:picChg chg="add mod">
          <ac:chgData name="SAAD AHMED" userId="S::22701636@emu.edu.tr::ef33c58a-650c-48b8-aa67-ddb19558b59e" providerId="AD" clId="Web-{7A60A44F-77A5-4BB5-BF03-D06E71071443}" dt="2025-04-27T20:15:37.028" v="4"/>
          <ac:picMkLst>
            <pc:docMk/>
            <pc:sldMk cId="585911635" sldId="258"/>
            <ac:picMk id="3" creationId="{E9E0AB3C-A6AF-32B1-EC55-257C8439D4F9}"/>
          </ac:picMkLst>
        </pc:picChg>
        <pc:picChg chg="del">
          <ac:chgData name="SAAD AHMED" userId="S::22701636@emu.edu.tr::ef33c58a-650c-48b8-aa67-ddb19558b59e" providerId="AD" clId="Web-{7A60A44F-77A5-4BB5-BF03-D06E71071443}" dt="2025-04-27T20:14:40.321" v="0"/>
          <ac:picMkLst>
            <pc:docMk/>
            <pc:sldMk cId="585911635" sldId="258"/>
            <ac:picMk id="5" creationId="{F688D952-4211-52A6-269A-152522893282}"/>
          </ac:picMkLst>
        </pc:picChg>
      </pc:sldChg>
    </pc:docChg>
  </pc:docChgLst>
  <pc:docChgLst>
    <pc:chgData name="SAAD AHMED" userId="S::22701636@emu.edu.tr::ef33c58a-650c-48b8-aa67-ddb19558b59e" providerId="AD" clId="Web-{025AA628-473C-4ECE-BF51-A6B88B56E782}"/>
    <pc:docChg chg="modSld">
      <pc:chgData name="SAAD AHMED" userId="S::22701636@emu.edu.tr::ef33c58a-650c-48b8-aa67-ddb19558b59e" providerId="AD" clId="Web-{025AA628-473C-4ECE-BF51-A6B88B56E782}" dt="2025-04-27T20:37:06.302" v="4"/>
      <pc:docMkLst>
        <pc:docMk/>
      </pc:docMkLst>
      <pc:sldChg chg="addSp delSp modSp mod setBg">
        <pc:chgData name="SAAD AHMED" userId="S::22701636@emu.edu.tr::ef33c58a-650c-48b8-aa67-ddb19558b59e" providerId="AD" clId="Web-{025AA628-473C-4ECE-BF51-A6B88B56E782}" dt="2025-04-27T20:37:06.302" v="4"/>
        <pc:sldMkLst>
          <pc:docMk/>
          <pc:sldMk cId="2899735061" sldId="280"/>
        </pc:sldMkLst>
        <pc:spChg chg="add del">
          <ac:chgData name="SAAD AHMED" userId="S::22701636@emu.edu.tr::ef33c58a-650c-48b8-aa67-ddb19558b59e" providerId="AD" clId="Web-{025AA628-473C-4ECE-BF51-A6B88B56E782}" dt="2025-04-27T20:37:06.302" v="4"/>
          <ac:spMkLst>
            <pc:docMk/>
            <pc:sldMk cId="2899735061" sldId="280"/>
            <ac:spMk id="7" creationId="{E20BB609-EF92-42DB-836C-0699A590B5CF}"/>
          </ac:spMkLst>
        </pc:spChg>
        <pc:spChg chg="add">
          <ac:chgData name="SAAD AHMED" userId="S::22701636@emu.edu.tr::ef33c58a-650c-48b8-aa67-ddb19558b59e" providerId="AD" clId="Web-{025AA628-473C-4ECE-BF51-A6B88B56E782}" dt="2025-04-27T20:37:06.302" v="4"/>
          <ac:spMkLst>
            <pc:docMk/>
            <pc:sldMk cId="2899735061" sldId="280"/>
            <ac:spMk id="12" creationId="{E20BB609-EF92-42DB-836C-0699A590B5CF}"/>
          </ac:spMkLst>
        </pc:spChg>
        <pc:picChg chg="add del mod">
          <ac:chgData name="SAAD AHMED" userId="S::22701636@emu.edu.tr::ef33c58a-650c-48b8-aa67-ddb19558b59e" providerId="AD" clId="Web-{025AA628-473C-4ECE-BF51-A6B88B56E782}" dt="2025-04-27T20:36:07.207" v="2"/>
          <ac:picMkLst>
            <pc:docMk/>
            <pc:sldMk cId="2899735061" sldId="280"/>
            <ac:picMk id="2" creationId="{CBBC985D-8A2F-50CF-ACBB-3A19A530D89C}"/>
          </ac:picMkLst>
        </pc:picChg>
        <pc:picChg chg="add mod">
          <ac:chgData name="SAAD AHMED" userId="S::22701636@emu.edu.tr::ef33c58a-650c-48b8-aa67-ddb19558b59e" providerId="AD" clId="Web-{025AA628-473C-4ECE-BF51-A6B88B56E782}" dt="2025-04-27T20:37:06.302" v="4"/>
          <ac:picMkLst>
            <pc:docMk/>
            <pc:sldMk cId="2899735061" sldId="280"/>
            <ac:picMk id="3" creationId="{A2F1AD07-686A-FD44-2A9D-57DFE5ACA8E8}"/>
          </ac:picMkLst>
        </pc:picChg>
      </pc:sldChg>
    </pc:docChg>
  </pc:docChgLst>
  <pc:docChgLst>
    <pc:chgData name="SAAD AHMED" userId="S::22701636@emu.edu.tr::ef33c58a-650c-48b8-aa67-ddb19558b59e" providerId="AD" clId="Web-{B7230263-FDBE-4F1E-9067-0EFD03A9DAC2}"/>
    <pc:docChg chg="addSld delSld modSld">
      <pc:chgData name="SAAD AHMED" userId="S::22701636@emu.edu.tr::ef33c58a-650c-48b8-aa67-ddb19558b59e" providerId="AD" clId="Web-{B7230263-FDBE-4F1E-9067-0EFD03A9DAC2}" dt="2025-04-27T19:23:03.191" v="200"/>
      <pc:docMkLst>
        <pc:docMk/>
      </pc:docMkLst>
      <pc:sldChg chg="addSp delSp modSp mod setBg setClrOvrMap">
        <pc:chgData name="SAAD AHMED" userId="S::22701636@emu.edu.tr::ef33c58a-650c-48b8-aa67-ddb19558b59e" providerId="AD" clId="Web-{B7230263-FDBE-4F1E-9067-0EFD03A9DAC2}" dt="2025-04-27T18:43:10.250" v="102" actId="20577"/>
        <pc:sldMkLst>
          <pc:docMk/>
          <pc:sldMk cId="109857222" sldId="256"/>
        </pc:sldMkLst>
        <pc:spChg chg="mod">
          <ac:chgData name="SAAD AHMED" userId="S::22701636@emu.edu.tr::ef33c58a-650c-48b8-aa67-ddb19558b59e" providerId="AD" clId="Web-{B7230263-FDBE-4F1E-9067-0EFD03A9DAC2}" dt="2025-04-27T18:35:52.860" v="44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SAAD AHMED" userId="S::22701636@emu.edu.tr::ef33c58a-650c-48b8-aa67-ddb19558b59e" providerId="AD" clId="Web-{B7230263-FDBE-4F1E-9067-0EFD03A9DAC2}" dt="2025-04-27T18:35:31.219" v="42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AAD AHMED" userId="S::22701636@emu.edu.tr::ef33c58a-650c-48b8-aa67-ddb19558b59e" providerId="AD" clId="Web-{B7230263-FDBE-4F1E-9067-0EFD03A9DAC2}" dt="2025-04-27T18:35:52.860" v="44"/>
          <ac:spMkLst>
            <pc:docMk/>
            <pc:sldMk cId="109857222" sldId="256"/>
            <ac:spMk id="7" creationId="{89FDFBE9-979E-1C8E-1EB5-FF7D754AC82A}"/>
          </ac:spMkLst>
        </pc:spChg>
        <pc:spChg chg="add del mod">
          <ac:chgData name="SAAD AHMED" userId="S::22701636@emu.edu.tr::ef33c58a-650c-48b8-aa67-ddb19558b59e" providerId="AD" clId="Web-{B7230263-FDBE-4F1E-9067-0EFD03A9DAC2}" dt="2025-04-27T18:34:48.655" v="37"/>
          <ac:spMkLst>
            <pc:docMk/>
            <pc:sldMk cId="109857222" sldId="256"/>
            <ac:spMk id="8" creationId="{38C8E046-D174-C04A-4B25-1EF579CB2B7D}"/>
          </ac:spMkLst>
        </pc:spChg>
        <pc:spChg chg="del">
          <ac:chgData name="SAAD AHMED" userId="S::22701636@emu.edu.tr::ef33c58a-650c-48b8-aa67-ddb19558b59e" providerId="AD" clId="Web-{B7230263-FDBE-4F1E-9067-0EFD03A9DAC2}" dt="2025-04-27T18:35:52.860" v="44"/>
          <ac:spMkLst>
            <pc:docMk/>
            <pc:sldMk cId="109857222" sldId="256"/>
            <ac:spMk id="9" creationId="{33E93247-6229-44AB-A550-739E971E690B}"/>
          </ac:spMkLst>
        </pc:spChg>
        <pc:spChg chg="del">
          <ac:chgData name="SAAD AHMED" userId="S::22701636@emu.edu.tr::ef33c58a-650c-48b8-aa67-ddb19558b59e" providerId="AD" clId="Web-{B7230263-FDBE-4F1E-9067-0EFD03A9DAC2}" dt="2025-04-27T18:35:52.860" v="44"/>
          <ac:spMkLst>
            <pc:docMk/>
            <pc:sldMk cId="109857222" sldId="256"/>
            <ac:spMk id="11" creationId="{912025B4-7337-735E-4DC9-E634D2011984}"/>
          </ac:spMkLst>
        </pc:spChg>
        <pc:spChg chg="del">
          <ac:chgData name="SAAD AHMED" userId="S::22701636@emu.edu.tr::ef33c58a-650c-48b8-aa67-ddb19558b59e" providerId="AD" clId="Web-{B7230263-FDBE-4F1E-9067-0EFD03A9DAC2}" dt="2025-04-27T18:35:52.860" v="44"/>
          <ac:spMkLst>
            <pc:docMk/>
            <pc:sldMk cId="109857222" sldId="256"/>
            <ac:spMk id="13" creationId="{150CDACD-D191-E642-F686-FCB54B7E5F67}"/>
          </ac:spMkLst>
        </pc:spChg>
        <pc:spChg chg="add del">
          <ac:chgData name="SAAD AHMED" userId="S::22701636@emu.edu.tr::ef33c58a-650c-48b8-aa67-ddb19558b59e" providerId="AD" clId="Web-{B7230263-FDBE-4F1E-9067-0EFD03A9DAC2}" dt="2025-04-27T18:38:07.740" v="61"/>
          <ac:spMkLst>
            <pc:docMk/>
            <pc:sldMk cId="109857222" sldId="256"/>
            <ac:spMk id="14" creationId="{2DD53D92-843B-869C-D697-9B2AD6C3B2EC}"/>
          </ac:spMkLst>
        </pc:spChg>
        <pc:spChg chg="add mod">
          <ac:chgData name="SAAD AHMED" userId="S::22701636@emu.edu.tr::ef33c58a-650c-48b8-aa67-ddb19558b59e" providerId="AD" clId="Web-{B7230263-FDBE-4F1E-9067-0EFD03A9DAC2}" dt="2025-04-27T18:43:10.250" v="102" actId="20577"/>
          <ac:spMkLst>
            <pc:docMk/>
            <pc:sldMk cId="109857222" sldId="256"/>
            <ac:spMk id="16" creationId="{6E2565E7-4276-847F-CBEE-E40EB9D501BE}"/>
          </ac:spMkLst>
        </pc:spChg>
        <pc:spChg chg="add">
          <ac:chgData name="SAAD AHMED" userId="S::22701636@emu.edu.tr::ef33c58a-650c-48b8-aa67-ddb19558b59e" providerId="AD" clId="Web-{B7230263-FDBE-4F1E-9067-0EFD03A9DAC2}" dt="2025-04-27T18:35:52.860" v="44"/>
          <ac:spMkLst>
            <pc:docMk/>
            <pc:sldMk cId="109857222" sldId="256"/>
            <ac:spMk id="18" creationId="{D5F93601-103D-C565-87FA-9D02A85FBCF8}"/>
          </ac:spMkLst>
        </pc:spChg>
        <pc:spChg chg="add">
          <ac:chgData name="SAAD AHMED" userId="S::22701636@emu.edu.tr::ef33c58a-650c-48b8-aa67-ddb19558b59e" providerId="AD" clId="Web-{B7230263-FDBE-4F1E-9067-0EFD03A9DAC2}" dt="2025-04-27T18:35:52.860" v="44"/>
          <ac:spMkLst>
            <pc:docMk/>
            <pc:sldMk cId="109857222" sldId="256"/>
            <ac:spMk id="20" creationId="{22328542-3F57-842A-47ED-7DF333E92338}"/>
          </ac:spMkLst>
        </pc:spChg>
        <pc:spChg chg="add">
          <ac:chgData name="SAAD AHMED" userId="S::22701636@emu.edu.tr::ef33c58a-650c-48b8-aa67-ddb19558b59e" providerId="AD" clId="Web-{B7230263-FDBE-4F1E-9067-0EFD03A9DAC2}" dt="2025-04-27T18:35:52.860" v="44"/>
          <ac:spMkLst>
            <pc:docMk/>
            <pc:sldMk cId="109857222" sldId="256"/>
            <ac:spMk id="22" creationId="{40F17714-6E73-FF9E-DFD2-8EA846C5187E}"/>
          </ac:spMkLst>
        </pc:spChg>
        <pc:picChg chg="add del mod ord">
          <ac:chgData name="SAAD AHMED" userId="S::22701636@emu.edu.tr::ef33c58a-650c-48b8-aa67-ddb19558b59e" providerId="AD" clId="Web-{B7230263-FDBE-4F1E-9067-0EFD03A9DAC2}" dt="2025-04-27T18:36:21.611" v="47"/>
          <ac:picMkLst>
            <pc:docMk/>
            <pc:sldMk cId="109857222" sldId="256"/>
            <ac:picMk id="4" creationId="{42630079-6D24-94D8-501C-6D551E9D81CD}"/>
          </ac:picMkLst>
        </pc:picChg>
        <pc:picChg chg="del">
          <ac:chgData name="SAAD AHMED" userId="S::22701636@emu.edu.tr::ef33c58a-650c-48b8-aa67-ddb19558b59e" providerId="AD" clId="Web-{B7230263-FDBE-4F1E-9067-0EFD03A9DAC2}" dt="2025-04-27T18:30:16.615" v="0"/>
          <ac:picMkLst>
            <pc:docMk/>
            <pc:sldMk cId="109857222" sldId="256"/>
            <ac:picMk id="5" creationId="{D442EB6B-58C4-611F-6899-AA77B572A727}"/>
          </ac:picMkLst>
        </pc:picChg>
        <pc:picChg chg="add mod ord">
          <ac:chgData name="SAAD AHMED" userId="S::22701636@emu.edu.tr::ef33c58a-650c-48b8-aa67-ddb19558b59e" providerId="AD" clId="Web-{B7230263-FDBE-4F1E-9067-0EFD03A9DAC2}" dt="2025-04-27T18:37:11.785" v="56" actId="1076"/>
          <ac:picMkLst>
            <pc:docMk/>
            <pc:sldMk cId="109857222" sldId="256"/>
            <ac:picMk id="6" creationId="{B90A9EF5-CB33-32A8-52AF-0E7985998B37}"/>
          </ac:picMkLst>
        </pc:picChg>
        <pc:picChg chg="add del mod">
          <ac:chgData name="SAAD AHMED" userId="S::22701636@emu.edu.tr::ef33c58a-650c-48b8-aa67-ddb19558b59e" providerId="AD" clId="Web-{B7230263-FDBE-4F1E-9067-0EFD03A9DAC2}" dt="2025-04-27T18:35:23.062" v="41"/>
          <ac:picMkLst>
            <pc:docMk/>
            <pc:sldMk cId="109857222" sldId="256"/>
            <ac:picMk id="10" creationId="{48CDA434-3D8B-7ABE-6CD9-1AC9C80472DC}"/>
          </ac:picMkLst>
        </pc:picChg>
        <pc:picChg chg="add del mod modCrop">
          <ac:chgData name="SAAD AHMED" userId="S::22701636@emu.edu.tr::ef33c58a-650c-48b8-aa67-ddb19558b59e" providerId="AD" clId="Web-{B7230263-FDBE-4F1E-9067-0EFD03A9DAC2}" dt="2025-04-27T18:36:54.800" v="52"/>
          <ac:picMkLst>
            <pc:docMk/>
            <pc:sldMk cId="109857222" sldId="256"/>
            <ac:picMk id="12" creationId="{2DCF7B87-DBFD-802D-BE51-1C7DAAA81B57}"/>
          </ac:picMkLst>
        </pc:picChg>
        <pc:picChg chg="add del mod">
          <ac:chgData name="SAAD AHMED" userId="S::22701636@emu.edu.tr::ef33c58a-650c-48b8-aa67-ddb19558b59e" providerId="AD" clId="Web-{B7230263-FDBE-4F1E-9067-0EFD03A9DAC2}" dt="2025-04-27T18:38:21.568" v="62"/>
          <ac:picMkLst>
            <pc:docMk/>
            <pc:sldMk cId="109857222" sldId="256"/>
            <ac:picMk id="15" creationId="{0DB3D799-CFD2-6DCB-58EB-74687C8B57E7}"/>
          </ac:picMkLst>
        </pc:picChg>
      </pc:sldChg>
      <pc:sldChg chg="addSp delSp modSp mod setBg">
        <pc:chgData name="SAAD AHMED" userId="S::22701636@emu.edu.tr::ef33c58a-650c-48b8-aa67-ddb19558b59e" providerId="AD" clId="Web-{B7230263-FDBE-4F1E-9067-0EFD03A9DAC2}" dt="2025-04-27T19:12:41.670" v="190" actId="14100"/>
        <pc:sldMkLst>
          <pc:docMk/>
          <pc:sldMk cId="585911635" sldId="258"/>
        </pc:sldMkLst>
        <pc:spChg chg="del">
          <ac:chgData name="SAAD AHMED" userId="S::22701636@emu.edu.tr::ef33c58a-650c-48b8-aa67-ddb19558b59e" providerId="AD" clId="Web-{B7230263-FDBE-4F1E-9067-0EFD03A9DAC2}" dt="2025-04-27T18:30:24.818" v="2"/>
          <ac:spMkLst>
            <pc:docMk/>
            <pc:sldMk cId="585911635" sldId="258"/>
            <ac:spMk id="2" creationId="{B9483F40-C18A-A6C0-4221-E7DF8C2D5429}"/>
          </ac:spMkLst>
        </pc:spChg>
        <pc:spChg chg="del">
          <ac:chgData name="SAAD AHMED" userId="S::22701636@emu.edu.tr::ef33c58a-650c-48b8-aa67-ddb19558b59e" providerId="AD" clId="Web-{B7230263-FDBE-4F1E-9067-0EFD03A9DAC2}" dt="2025-04-27T18:30:21.490" v="1"/>
          <ac:spMkLst>
            <pc:docMk/>
            <pc:sldMk cId="585911635" sldId="258"/>
            <ac:spMk id="6" creationId="{515D5587-65DC-AE80-A4E9-3516C691B3A6}"/>
          </ac:spMkLst>
        </pc:spChg>
        <pc:picChg chg="add del mod">
          <ac:chgData name="SAAD AHMED" userId="S::22701636@emu.edu.tr::ef33c58a-650c-48b8-aa67-ddb19558b59e" providerId="AD" clId="Web-{B7230263-FDBE-4F1E-9067-0EFD03A9DAC2}" dt="2025-04-27T19:12:41.670" v="190" actId="14100"/>
          <ac:picMkLst>
            <pc:docMk/>
            <pc:sldMk cId="585911635" sldId="258"/>
            <ac:picMk id="3" creationId="{1662B9EF-5F12-BF7B-A792-A821D0084717}"/>
          </ac:picMkLst>
        </pc:picChg>
      </pc:sldChg>
      <pc:sldChg chg="addSp delSp modSp new mod setBg">
        <pc:chgData name="SAAD AHMED" userId="S::22701636@emu.edu.tr::ef33c58a-650c-48b8-aa67-ddb19558b59e" providerId="AD" clId="Web-{B7230263-FDBE-4F1E-9067-0EFD03A9DAC2}" dt="2025-04-27T18:46:29.678" v="112"/>
        <pc:sldMkLst>
          <pc:docMk/>
          <pc:sldMk cId="377663625" sldId="259"/>
        </pc:sldMkLst>
        <pc:spChg chg="del">
          <ac:chgData name="SAAD AHMED" userId="S::22701636@emu.edu.tr::ef33c58a-650c-48b8-aa67-ddb19558b59e" providerId="AD" clId="Web-{B7230263-FDBE-4F1E-9067-0EFD03A9DAC2}" dt="2025-04-27T18:43:28.172" v="104"/>
          <ac:spMkLst>
            <pc:docMk/>
            <pc:sldMk cId="377663625" sldId="259"/>
            <ac:spMk id="2" creationId="{58D7A755-056E-3853-EF10-9D0BB87CF440}"/>
          </ac:spMkLst>
        </pc:spChg>
        <pc:spChg chg="del">
          <ac:chgData name="SAAD AHMED" userId="S::22701636@emu.edu.tr::ef33c58a-650c-48b8-aa67-ddb19558b59e" providerId="AD" clId="Web-{B7230263-FDBE-4F1E-9067-0EFD03A9DAC2}" dt="2025-04-27T18:43:29.813" v="105"/>
          <ac:spMkLst>
            <pc:docMk/>
            <pc:sldMk cId="377663625" sldId="259"/>
            <ac:spMk id="3" creationId="{46E1C302-FCBC-33CD-A4EA-320E29CB946E}"/>
          </ac:spMkLst>
        </pc:spChg>
        <pc:spChg chg="add">
          <ac:chgData name="SAAD AHMED" userId="S::22701636@emu.edu.tr::ef33c58a-650c-48b8-aa67-ddb19558b59e" providerId="AD" clId="Web-{B7230263-FDBE-4F1E-9067-0EFD03A9DAC2}" dt="2025-04-27T18:44:46.691" v="107"/>
          <ac:spMkLst>
            <pc:docMk/>
            <pc:sldMk cId="377663625" sldId="259"/>
            <ac:spMk id="9" creationId="{E20BB609-EF92-42DB-836C-0699A590B5CF}"/>
          </ac:spMkLst>
        </pc:spChg>
        <pc:spChg chg="add">
          <ac:chgData name="SAAD AHMED" userId="S::22701636@emu.edu.tr::ef33c58a-650c-48b8-aa67-ddb19558b59e" providerId="AD" clId="Web-{B7230263-FDBE-4F1E-9067-0EFD03A9DAC2}" dt="2025-04-27T18:44:46.691" v="107"/>
          <ac:spMkLst>
            <pc:docMk/>
            <pc:sldMk cId="377663625" sldId="259"/>
            <ac:spMk id="11" creationId="{B2C335F7-F61C-4EB4-80F2-4B1438FE66BB}"/>
          </ac:spMkLst>
        </pc:spChg>
        <pc:picChg chg="add mod">
          <ac:chgData name="SAAD AHMED" userId="S::22701636@emu.edu.tr::ef33c58a-650c-48b8-aa67-ddb19558b59e" providerId="AD" clId="Web-{B7230263-FDBE-4F1E-9067-0EFD03A9DAC2}" dt="2025-04-27T18:46:29.678" v="112"/>
          <ac:picMkLst>
            <pc:docMk/>
            <pc:sldMk cId="377663625" sldId="259"/>
            <ac:picMk id="4" creationId="{4021CDEE-9384-C513-7C51-74D8A63B637F}"/>
          </ac:picMkLst>
        </pc:picChg>
      </pc:sldChg>
      <pc:sldChg chg="addSp delSp modSp new mod setBg">
        <pc:chgData name="SAAD AHMED" userId="S::22701636@emu.edu.tr::ef33c58a-650c-48b8-aa67-ddb19558b59e" providerId="AD" clId="Web-{B7230263-FDBE-4F1E-9067-0EFD03A9DAC2}" dt="2025-04-27T18:49:09.138" v="119"/>
        <pc:sldMkLst>
          <pc:docMk/>
          <pc:sldMk cId="1263661956" sldId="260"/>
        </pc:sldMkLst>
        <pc:spChg chg="del">
          <ac:chgData name="SAAD AHMED" userId="S::22701636@emu.edu.tr::ef33c58a-650c-48b8-aa67-ddb19558b59e" providerId="AD" clId="Web-{B7230263-FDBE-4F1E-9067-0EFD03A9DAC2}" dt="2025-04-27T18:45:34.161" v="111"/>
          <ac:spMkLst>
            <pc:docMk/>
            <pc:sldMk cId="1263661956" sldId="260"/>
            <ac:spMk id="2" creationId="{25777450-E420-32CF-6026-25DC4906B228}"/>
          </ac:spMkLst>
        </pc:spChg>
        <pc:spChg chg="del">
          <ac:chgData name="SAAD AHMED" userId="S::22701636@emu.edu.tr::ef33c58a-650c-48b8-aa67-ddb19558b59e" providerId="AD" clId="Web-{B7230263-FDBE-4F1E-9067-0EFD03A9DAC2}" dt="2025-04-27T18:45:29.161" v="110"/>
          <ac:spMkLst>
            <pc:docMk/>
            <pc:sldMk cId="1263661956" sldId="260"/>
            <ac:spMk id="3" creationId="{86919C08-BEC1-A020-0992-918BB293A809}"/>
          </ac:spMkLst>
        </pc:spChg>
        <pc:spChg chg="add del">
          <ac:chgData name="SAAD AHMED" userId="S::22701636@emu.edu.tr::ef33c58a-650c-48b8-aa67-ddb19558b59e" providerId="AD" clId="Web-{B7230263-FDBE-4F1E-9067-0EFD03A9DAC2}" dt="2025-04-27T18:49:09.138" v="119"/>
          <ac:spMkLst>
            <pc:docMk/>
            <pc:sldMk cId="1263661956" sldId="260"/>
            <ac:spMk id="9" creationId="{E20BB609-EF92-42DB-836C-0699A590B5CF}"/>
          </ac:spMkLst>
        </pc:spChg>
        <pc:spChg chg="add del">
          <ac:chgData name="SAAD AHMED" userId="S::22701636@emu.edu.tr::ef33c58a-650c-48b8-aa67-ddb19558b59e" providerId="AD" clId="Web-{B7230263-FDBE-4F1E-9067-0EFD03A9DAC2}" dt="2025-04-27T18:49:09.138" v="119"/>
          <ac:spMkLst>
            <pc:docMk/>
            <pc:sldMk cId="1263661956" sldId="260"/>
            <ac:spMk id="11" creationId="{B2C335F7-F61C-4EB4-80F2-4B1438FE66BB}"/>
          </ac:spMkLst>
        </pc:spChg>
        <pc:spChg chg="add">
          <ac:chgData name="SAAD AHMED" userId="S::22701636@emu.edu.tr::ef33c58a-650c-48b8-aa67-ddb19558b59e" providerId="AD" clId="Web-{B7230263-FDBE-4F1E-9067-0EFD03A9DAC2}" dt="2025-04-27T18:49:09.138" v="119"/>
          <ac:spMkLst>
            <pc:docMk/>
            <pc:sldMk cId="1263661956" sldId="260"/>
            <ac:spMk id="16" creationId="{E20BB609-EF92-42DB-836C-0699A590B5CF}"/>
          </ac:spMkLst>
        </pc:spChg>
        <pc:picChg chg="add del mod">
          <ac:chgData name="SAAD AHMED" userId="S::22701636@emu.edu.tr::ef33c58a-650c-48b8-aa67-ddb19558b59e" providerId="AD" clId="Web-{B7230263-FDBE-4F1E-9067-0EFD03A9DAC2}" dt="2025-04-27T18:48:36.715" v="115"/>
          <ac:picMkLst>
            <pc:docMk/>
            <pc:sldMk cId="1263661956" sldId="260"/>
            <ac:picMk id="4" creationId="{2A876A4F-A0F9-D889-78AA-9F568F4D3B09}"/>
          </ac:picMkLst>
        </pc:picChg>
        <pc:picChg chg="add del mod">
          <ac:chgData name="SAAD AHMED" userId="S::22701636@emu.edu.tr::ef33c58a-650c-48b8-aa67-ddb19558b59e" providerId="AD" clId="Web-{B7230263-FDBE-4F1E-9067-0EFD03A9DAC2}" dt="2025-04-27T18:48:56.466" v="117"/>
          <ac:picMkLst>
            <pc:docMk/>
            <pc:sldMk cId="1263661956" sldId="260"/>
            <ac:picMk id="5" creationId="{CD4B82E8-FB15-166C-80D8-4811342163E0}"/>
          </ac:picMkLst>
        </pc:picChg>
        <pc:picChg chg="add mod">
          <ac:chgData name="SAAD AHMED" userId="S::22701636@emu.edu.tr::ef33c58a-650c-48b8-aa67-ddb19558b59e" providerId="AD" clId="Web-{B7230263-FDBE-4F1E-9067-0EFD03A9DAC2}" dt="2025-04-27T18:49:09.138" v="119"/>
          <ac:picMkLst>
            <pc:docMk/>
            <pc:sldMk cId="1263661956" sldId="260"/>
            <ac:picMk id="6" creationId="{53043D7A-5B48-7292-BCA3-5F661034E255}"/>
          </ac:picMkLst>
        </pc:picChg>
      </pc:sldChg>
      <pc:sldChg chg="addSp delSp modSp new mod setBg">
        <pc:chgData name="SAAD AHMED" userId="S::22701636@emu.edu.tr::ef33c58a-650c-48b8-aa67-ddb19558b59e" providerId="AD" clId="Web-{B7230263-FDBE-4F1E-9067-0EFD03A9DAC2}" dt="2025-04-27T19:00:33.083" v="154" actId="1076"/>
        <pc:sldMkLst>
          <pc:docMk/>
          <pc:sldMk cId="1621900862" sldId="261"/>
        </pc:sldMkLst>
        <pc:spChg chg="del">
          <ac:chgData name="SAAD AHMED" userId="S::22701636@emu.edu.tr::ef33c58a-650c-48b8-aa67-ddb19558b59e" providerId="AD" clId="Web-{B7230263-FDBE-4F1E-9067-0EFD03A9DAC2}" dt="2025-04-27T18:49:56.843" v="122"/>
          <ac:spMkLst>
            <pc:docMk/>
            <pc:sldMk cId="1621900862" sldId="261"/>
            <ac:spMk id="2" creationId="{BEE3EFA7-008E-E9A8-7770-CE8B476AA901}"/>
          </ac:spMkLst>
        </pc:spChg>
        <pc:spChg chg="del">
          <ac:chgData name="SAAD AHMED" userId="S::22701636@emu.edu.tr::ef33c58a-650c-48b8-aa67-ddb19558b59e" providerId="AD" clId="Web-{B7230263-FDBE-4F1E-9067-0EFD03A9DAC2}" dt="2025-04-27T18:49:54.921" v="121"/>
          <ac:spMkLst>
            <pc:docMk/>
            <pc:sldMk cId="1621900862" sldId="261"/>
            <ac:spMk id="3" creationId="{D968224B-30C6-3066-9E6F-A903AE3E7DC8}"/>
          </ac:spMkLst>
        </pc:spChg>
        <pc:spChg chg="add mod">
          <ac:chgData name="SAAD AHMED" userId="S::22701636@emu.edu.tr::ef33c58a-650c-48b8-aa67-ddb19558b59e" providerId="AD" clId="Web-{B7230263-FDBE-4F1E-9067-0EFD03A9DAC2}" dt="2025-04-27T18:54:39.399" v="136" actId="1076"/>
          <ac:spMkLst>
            <pc:docMk/>
            <pc:sldMk cId="1621900862" sldId="261"/>
            <ac:spMk id="5" creationId="{6E5E6A32-2AA6-DF9D-CDA1-73A2459B4355}"/>
          </ac:spMkLst>
        </pc:spChg>
        <pc:spChg chg="add">
          <ac:chgData name="SAAD AHMED" userId="S::22701636@emu.edu.tr::ef33c58a-650c-48b8-aa67-ddb19558b59e" providerId="AD" clId="Web-{B7230263-FDBE-4F1E-9067-0EFD03A9DAC2}" dt="2025-04-27T18:53:21.944" v="124"/>
          <ac:spMkLst>
            <pc:docMk/>
            <pc:sldMk cId="1621900862" sldId="261"/>
            <ac:spMk id="9" creationId="{E20BB609-EF92-42DB-836C-0699A590B5CF}"/>
          </ac:spMkLst>
        </pc:spChg>
        <pc:picChg chg="add del mod">
          <ac:chgData name="SAAD AHMED" userId="S::22701636@emu.edu.tr::ef33c58a-650c-48b8-aa67-ddb19558b59e" providerId="AD" clId="Web-{B7230263-FDBE-4F1E-9067-0EFD03A9DAC2}" dt="2025-04-27T18:53:40.241" v="125"/>
          <ac:picMkLst>
            <pc:docMk/>
            <pc:sldMk cId="1621900862" sldId="261"/>
            <ac:picMk id="4" creationId="{133F639E-1B4D-9C5F-D129-388992581F44}"/>
          </ac:picMkLst>
        </pc:picChg>
        <pc:picChg chg="add del mod">
          <ac:chgData name="SAAD AHMED" userId="S::22701636@emu.edu.tr::ef33c58a-650c-48b8-aa67-ddb19558b59e" providerId="AD" clId="Web-{B7230263-FDBE-4F1E-9067-0EFD03A9DAC2}" dt="2025-04-27T18:55:13.932" v="138"/>
          <ac:picMkLst>
            <pc:docMk/>
            <pc:sldMk cId="1621900862" sldId="261"/>
            <ac:picMk id="6" creationId="{F6F77201-6E0E-D64F-B20B-1D9A03953324}"/>
          </ac:picMkLst>
        </pc:picChg>
        <pc:picChg chg="add mod">
          <ac:chgData name="SAAD AHMED" userId="S::22701636@emu.edu.tr::ef33c58a-650c-48b8-aa67-ddb19558b59e" providerId="AD" clId="Web-{B7230263-FDBE-4F1E-9067-0EFD03A9DAC2}" dt="2025-04-27T18:58:39.657" v="142" actId="1076"/>
          <ac:picMkLst>
            <pc:docMk/>
            <pc:sldMk cId="1621900862" sldId="261"/>
            <ac:picMk id="7" creationId="{C39651A1-F241-5A84-45D9-C97027F447FF}"/>
          </ac:picMkLst>
        </pc:picChg>
        <pc:picChg chg="add del mod">
          <ac:chgData name="SAAD AHMED" userId="S::22701636@emu.edu.tr::ef33c58a-650c-48b8-aa67-ddb19558b59e" providerId="AD" clId="Web-{B7230263-FDBE-4F1E-9067-0EFD03A9DAC2}" dt="2025-04-27T18:58:56.267" v="144"/>
          <ac:picMkLst>
            <pc:docMk/>
            <pc:sldMk cId="1621900862" sldId="261"/>
            <ac:picMk id="8" creationId="{025ED930-6A5D-B5C5-3954-4F9FA1FD933B}"/>
          </ac:picMkLst>
        </pc:picChg>
        <pc:picChg chg="add mod">
          <ac:chgData name="SAAD AHMED" userId="S::22701636@emu.edu.tr::ef33c58a-650c-48b8-aa67-ddb19558b59e" providerId="AD" clId="Web-{B7230263-FDBE-4F1E-9067-0EFD03A9DAC2}" dt="2025-04-27T18:59:11.627" v="146" actId="1076"/>
          <ac:picMkLst>
            <pc:docMk/>
            <pc:sldMk cId="1621900862" sldId="261"/>
            <ac:picMk id="10" creationId="{2344C167-6AC2-1E06-3500-2A361476D9EE}"/>
          </ac:picMkLst>
        </pc:picChg>
        <pc:picChg chg="add mod">
          <ac:chgData name="SAAD AHMED" userId="S::22701636@emu.edu.tr::ef33c58a-650c-48b8-aa67-ddb19558b59e" providerId="AD" clId="Web-{B7230263-FDBE-4F1E-9067-0EFD03A9DAC2}" dt="2025-04-27T18:59:32.175" v="148" actId="1076"/>
          <ac:picMkLst>
            <pc:docMk/>
            <pc:sldMk cId="1621900862" sldId="261"/>
            <ac:picMk id="11" creationId="{DCA307E6-39AA-0D6C-5C13-4DB039BD5B5F}"/>
          </ac:picMkLst>
        </pc:picChg>
        <pc:picChg chg="add mod">
          <ac:chgData name="SAAD AHMED" userId="S::22701636@emu.edu.tr::ef33c58a-650c-48b8-aa67-ddb19558b59e" providerId="AD" clId="Web-{B7230263-FDBE-4F1E-9067-0EFD03A9DAC2}" dt="2025-04-27T18:59:48.285" v="150" actId="1076"/>
          <ac:picMkLst>
            <pc:docMk/>
            <pc:sldMk cId="1621900862" sldId="261"/>
            <ac:picMk id="12" creationId="{7AA7BAF5-A9B4-C4CE-9E44-3011AEB877AB}"/>
          </ac:picMkLst>
        </pc:picChg>
        <pc:picChg chg="add mod">
          <ac:chgData name="SAAD AHMED" userId="S::22701636@emu.edu.tr::ef33c58a-650c-48b8-aa67-ddb19558b59e" providerId="AD" clId="Web-{B7230263-FDBE-4F1E-9067-0EFD03A9DAC2}" dt="2025-04-27T19:00:04.426" v="152" actId="1076"/>
          <ac:picMkLst>
            <pc:docMk/>
            <pc:sldMk cId="1621900862" sldId="261"/>
            <ac:picMk id="13" creationId="{A546A4B7-C1DA-1853-1676-3190D987D6A0}"/>
          </ac:picMkLst>
        </pc:picChg>
        <pc:picChg chg="add mod">
          <ac:chgData name="SAAD AHMED" userId="S::22701636@emu.edu.tr::ef33c58a-650c-48b8-aa67-ddb19558b59e" providerId="AD" clId="Web-{B7230263-FDBE-4F1E-9067-0EFD03A9DAC2}" dt="2025-04-27T19:00:33.083" v="154" actId="1076"/>
          <ac:picMkLst>
            <pc:docMk/>
            <pc:sldMk cId="1621900862" sldId="261"/>
            <ac:picMk id="14" creationId="{A3F1F4F0-6DD0-BCE6-4738-C6DD1D67598F}"/>
          </ac:picMkLst>
        </pc:picChg>
      </pc:sldChg>
      <pc:sldChg chg="addSp delSp modSp new mod setBg">
        <pc:chgData name="SAAD AHMED" userId="S::22701636@emu.edu.tr::ef33c58a-650c-48b8-aa67-ddb19558b59e" providerId="AD" clId="Web-{B7230263-FDBE-4F1E-9067-0EFD03A9DAC2}" dt="2025-04-27T19:02:59.025" v="163"/>
        <pc:sldMkLst>
          <pc:docMk/>
          <pc:sldMk cId="1498017800" sldId="262"/>
        </pc:sldMkLst>
        <pc:spChg chg="del">
          <ac:chgData name="SAAD AHMED" userId="S::22701636@emu.edu.tr::ef33c58a-650c-48b8-aa67-ddb19558b59e" providerId="AD" clId="Web-{B7230263-FDBE-4F1E-9067-0EFD03A9DAC2}" dt="2025-04-27T19:02:37.806" v="159"/>
          <ac:spMkLst>
            <pc:docMk/>
            <pc:sldMk cId="1498017800" sldId="262"/>
            <ac:spMk id="2" creationId="{FEA2D4A7-F33F-8B9E-9DDB-E36D0C408CCB}"/>
          </ac:spMkLst>
        </pc:spChg>
        <pc:spChg chg="del">
          <ac:chgData name="SAAD AHMED" userId="S::22701636@emu.edu.tr::ef33c58a-650c-48b8-aa67-ddb19558b59e" providerId="AD" clId="Web-{B7230263-FDBE-4F1E-9067-0EFD03A9DAC2}" dt="2025-04-27T19:02:31.087" v="158"/>
          <ac:spMkLst>
            <pc:docMk/>
            <pc:sldMk cId="1498017800" sldId="262"/>
            <ac:spMk id="3" creationId="{3292E4CF-ECCD-01B3-B145-681253BD80CF}"/>
          </ac:spMkLst>
        </pc:spChg>
        <pc:spChg chg="add">
          <ac:chgData name="SAAD AHMED" userId="S::22701636@emu.edu.tr::ef33c58a-650c-48b8-aa67-ddb19558b59e" providerId="AD" clId="Web-{B7230263-FDBE-4F1E-9067-0EFD03A9DAC2}" dt="2025-04-27T19:02:59.025" v="163"/>
          <ac:spMkLst>
            <pc:docMk/>
            <pc:sldMk cId="1498017800" sldId="262"/>
            <ac:spMk id="9" creationId="{E20BB609-EF92-42DB-836C-0699A590B5CF}"/>
          </ac:spMkLst>
        </pc:spChg>
        <pc:picChg chg="add mod">
          <ac:chgData name="SAAD AHMED" userId="S::22701636@emu.edu.tr::ef33c58a-650c-48b8-aa67-ddb19558b59e" providerId="AD" clId="Web-{B7230263-FDBE-4F1E-9067-0EFD03A9DAC2}" dt="2025-04-27T19:02:59.025" v="163"/>
          <ac:picMkLst>
            <pc:docMk/>
            <pc:sldMk cId="1498017800" sldId="262"/>
            <ac:picMk id="4" creationId="{5361501F-E7BF-185C-8E14-7E1DD158659C}"/>
          </ac:picMkLst>
        </pc:picChg>
      </pc:sldChg>
      <pc:sldChg chg="new del">
        <pc:chgData name="SAAD AHMED" userId="S::22701636@emu.edu.tr::ef33c58a-650c-48b8-aa67-ddb19558b59e" providerId="AD" clId="Web-{B7230263-FDBE-4F1E-9067-0EFD03A9DAC2}" dt="2025-04-27T19:02:15.915" v="156"/>
        <pc:sldMkLst>
          <pc:docMk/>
          <pc:sldMk cId="3821019866" sldId="262"/>
        </pc:sldMkLst>
      </pc:sldChg>
      <pc:sldChg chg="addSp delSp modSp add mod setBg">
        <pc:chgData name="SAAD AHMED" userId="S::22701636@emu.edu.tr::ef33c58a-650c-48b8-aa67-ddb19558b59e" providerId="AD" clId="Web-{B7230263-FDBE-4F1E-9067-0EFD03A9DAC2}" dt="2025-04-27T19:23:03.191" v="200"/>
        <pc:sldMkLst>
          <pc:docMk/>
          <pc:sldMk cId="3821019866" sldId="263"/>
        </pc:sldMkLst>
        <pc:spChg chg="del">
          <ac:chgData name="SAAD AHMED" userId="S::22701636@emu.edu.tr::ef33c58a-650c-48b8-aa67-ddb19558b59e" providerId="AD" clId="Web-{B7230263-FDBE-4F1E-9067-0EFD03A9DAC2}" dt="2025-04-27T19:03:59.762" v="165"/>
          <ac:spMkLst>
            <pc:docMk/>
            <pc:sldMk cId="3821019866" sldId="263"/>
            <ac:spMk id="2" creationId="{323C29BA-B210-2164-F30F-CB97F36AA1DC}"/>
          </ac:spMkLst>
        </pc:spChg>
        <pc:spChg chg="del">
          <ac:chgData name="SAAD AHMED" userId="S::22701636@emu.edu.tr::ef33c58a-650c-48b8-aa67-ddb19558b59e" providerId="AD" clId="Web-{B7230263-FDBE-4F1E-9067-0EFD03A9DAC2}" dt="2025-04-27T19:03:57.777" v="164"/>
          <ac:spMkLst>
            <pc:docMk/>
            <pc:sldMk cId="3821019866" sldId="263"/>
            <ac:spMk id="3" creationId="{E48E7142-FDE5-5B1C-D5BF-7A624CF151FF}"/>
          </ac:spMkLst>
        </pc:spChg>
        <pc:spChg chg="add">
          <ac:chgData name="SAAD AHMED" userId="S::22701636@emu.edu.tr::ef33c58a-650c-48b8-aa67-ddb19558b59e" providerId="AD" clId="Web-{B7230263-FDBE-4F1E-9067-0EFD03A9DAC2}" dt="2025-04-27T19:04:05.246" v="167"/>
          <ac:spMkLst>
            <pc:docMk/>
            <pc:sldMk cId="3821019866" sldId="263"/>
            <ac:spMk id="9" creationId="{E20BB609-EF92-42DB-836C-0699A590B5CF}"/>
          </ac:spMkLst>
        </pc:spChg>
        <pc:spChg chg="add">
          <ac:chgData name="SAAD AHMED" userId="S::22701636@emu.edu.tr::ef33c58a-650c-48b8-aa67-ddb19558b59e" providerId="AD" clId="Web-{B7230263-FDBE-4F1E-9067-0EFD03A9DAC2}" dt="2025-04-27T19:04:05.246" v="167"/>
          <ac:spMkLst>
            <pc:docMk/>
            <pc:sldMk cId="3821019866" sldId="263"/>
            <ac:spMk id="11" creationId="{B2C335F7-F61C-4EB4-80F2-4B1438FE66BB}"/>
          </ac:spMkLst>
        </pc:spChg>
        <pc:picChg chg="add mod">
          <ac:chgData name="SAAD AHMED" userId="S::22701636@emu.edu.tr::ef33c58a-650c-48b8-aa67-ddb19558b59e" providerId="AD" clId="Web-{B7230263-FDBE-4F1E-9067-0EFD03A9DAC2}" dt="2025-04-27T19:04:05.246" v="167"/>
          <ac:picMkLst>
            <pc:docMk/>
            <pc:sldMk cId="3821019866" sldId="263"/>
            <ac:picMk id="4" creationId="{509FB251-39D8-5EA7-9DFC-39E2DEB9290B}"/>
          </ac:picMkLst>
        </pc:picChg>
        <pc:picChg chg="add del mod">
          <ac:chgData name="SAAD AHMED" userId="S::22701636@emu.edu.tr::ef33c58a-650c-48b8-aa67-ddb19558b59e" providerId="AD" clId="Web-{B7230263-FDBE-4F1E-9067-0EFD03A9DAC2}" dt="2025-04-27T19:23:03.191" v="200"/>
          <ac:picMkLst>
            <pc:docMk/>
            <pc:sldMk cId="3821019866" sldId="263"/>
            <ac:picMk id="5" creationId="{47BFA4F4-2ECC-30EE-C32B-EA7E7EC90709}"/>
          </ac:picMkLst>
        </pc:picChg>
      </pc:sldChg>
      <pc:sldChg chg="addSp delSp modSp new mod setBg">
        <pc:chgData name="SAAD AHMED" userId="S::22701636@emu.edu.tr::ef33c58a-650c-48b8-aa67-ddb19558b59e" providerId="AD" clId="Web-{B7230263-FDBE-4F1E-9067-0EFD03A9DAC2}" dt="2025-04-27T19:08:05.364" v="180"/>
        <pc:sldMkLst>
          <pc:docMk/>
          <pc:sldMk cId="164799757" sldId="264"/>
        </pc:sldMkLst>
        <pc:spChg chg="del">
          <ac:chgData name="SAAD AHMED" userId="S::22701636@emu.edu.tr::ef33c58a-650c-48b8-aa67-ddb19558b59e" providerId="AD" clId="Web-{B7230263-FDBE-4F1E-9067-0EFD03A9DAC2}" dt="2025-04-27T19:06:06.891" v="170"/>
          <ac:spMkLst>
            <pc:docMk/>
            <pc:sldMk cId="164799757" sldId="264"/>
            <ac:spMk id="2" creationId="{E7BAC73F-EB2E-BC5A-23F2-E9C45F13AED5}"/>
          </ac:spMkLst>
        </pc:spChg>
        <pc:spChg chg="del">
          <ac:chgData name="SAAD AHMED" userId="S::22701636@emu.edu.tr::ef33c58a-650c-48b8-aa67-ddb19558b59e" providerId="AD" clId="Web-{B7230263-FDBE-4F1E-9067-0EFD03A9DAC2}" dt="2025-04-27T19:06:05.125" v="169"/>
          <ac:spMkLst>
            <pc:docMk/>
            <pc:sldMk cId="164799757" sldId="264"/>
            <ac:spMk id="3" creationId="{1D368EC0-DA66-5618-D3DB-5DE909CF8DCA}"/>
          </ac:spMkLst>
        </pc:spChg>
        <pc:spChg chg="add">
          <ac:chgData name="SAAD AHMED" userId="S::22701636@emu.edu.tr::ef33c58a-650c-48b8-aa67-ddb19558b59e" providerId="AD" clId="Web-{B7230263-FDBE-4F1E-9067-0EFD03A9DAC2}" dt="2025-04-27T19:06:11.954" v="172"/>
          <ac:spMkLst>
            <pc:docMk/>
            <pc:sldMk cId="164799757" sldId="264"/>
            <ac:spMk id="9" creationId="{E20BB609-EF92-42DB-836C-0699A590B5CF}"/>
          </ac:spMkLst>
        </pc:spChg>
        <pc:spChg chg="add">
          <ac:chgData name="SAAD AHMED" userId="S::22701636@emu.edu.tr::ef33c58a-650c-48b8-aa67-ddb19558b59e" providerId="AD" clId="Web-{B7230263-FDBE-4F1E-9067-0EFD03A9DAC2}" dt="2025-04-27T19:06:11.954" v="172"/>
          <ac:spMkLst>
            <pc:docMk/>
            <pc:sldMk cId="164799757" sldId="264"/>
            <ac:spMk id="11" creationId="{B2C335F7-F61C-4EB4-80F2-4B1438FE66BB}"/>
          </ac:spMkLst>
        </pc:spChg>
        <pc:picChg chg="add del mod">
          <ac:chgData name="SAAD AHMED" userId="S::22701636@emu.edu.tr::ef33c58a-650c-48b8-aa67-ddb19558b59e" providerId="AD" clId="Web-{B7230263-FDBE-4F1E-9067-0EFD03A9DAC2}" dt="2025-04-27T19:06:44.002" v="173"/>
          <ac:picMkLst>
            <pc:docMk/>
            <pc:sldMk cId="164799757" sldId="264"/>
            <ac:picMk id="4" creationId="{CB1E6764-0110-C927-CE02-AE3F7D6E3173}"/>
          </ac:picMkLst>
        </pc:picChg>
        <pc:picChg chg="add del mod">
          <ac:chgData name="SAAD AHMED" userId="S::22701636@emu.edu.tr::ef33c58a-650c-48b8-aa67-ddb19558b59e" providerId="AD" clId="Web-{B7230263-FDBE-4F1E-9067-0EFD03A9DAC2}" dt="2025-04-27T19:08:05.364" v="180"/>
          <ac:picMkLst>
            <pc:docMk/>
            <pc:sldMk cId="164799757" sldId="264"/>
            <ac:picMk id="5" creationId="{52F6FBA6-BF36-97EE-A8A1-15524E724899}"/>
          </ac:picMkLst>
        </pc:picChg>
      </pc:sldChg>
    </pc:docChg>
  </pc:docChgLst>
  <pc:docChgLst>
    <pc:chgData name="SAAD AHMED" userId="S::22701636@emu.edu.tr::ef33c58a-650c-48b8-aa67-ddb19558b59e" providerId="AD" clId="Web-{0CA6E61B-65D8-49D3-875F-0F4284A56CA6}"/>
    <pc:docChg chg="addSld delSld modSld">
      <pc:chgData name="SAAD AHMED" userId="S::22701636@emu.edu.tr::ef33c58a-650c-48b8-aa67-ddb19558b59e" providerId="AD" clId="Web-{0CA6E61B-65D8-49D3-875F-0F4284A56CA6}" dt="2025-04-27T20:12:28.732" v="19" actId="1076"/>
      <pc:docMkLst>
        <pc:docMk/>
      </pc:docMkLst>
      <pc:sldChg chg="addSp delSp modSp new mod setBg">
        <pc:chgData name="SAAD AHMED" userId="S::22701636@emu.edu.tr::ef33c58a-650c-48b8-aa67-ddb19558b59e" providerId="AD" clId="Web-{0CA6E61B-65D8-49D3-875F-0F4284A56CA6}" dt="2025-04-27T20:04:15.573" v="13"/>
        <pc:sldMkLst>
          <pc:docMk/>
          <pc:sldMk cId="475280035" sldId="268"/>
        </pc:sldMkLst>
        <pc:spChg chg="del">
          <ac:chgData name="SAAD AHMED" userId="S::22701636@emu.edu.tr::ef33c58a-650c-48b8-aa67-ddb19558b59e" providerId="AD" clId="Web-{0CA6E61B-65D8-49D3-875F-0F4284A56CA6}" dt="2025-04-27T20:00:25.901" v="4"/>
          <ac:spMkLst>
            <pc:docMk/>
            <pc:sldMk cId="475280035" sldId="268"/>
            <ac:spMk id="2" creationId="{A342E754-E4D0-4ABA-0A44-A45DF00DCAD2}"/>
          </ac:spMkLst>
        </pc:spChg>
        <pc:spChg chg="del">
          <ac:chgData name="SAAD AHMED" userId="S::22701636@emu.edu.tr::ef33c58a-650c-48b8-aa67-ddb19558b59e" providerId="AD" clId="Web-{0CA6E61B-65D8-49D3-875F-0F4284A56CA6}" dt="2025-04-27T20:00:16.697" v="3"/>
          <ac:spMkLst>
            <pc:docMk/>
            <pc:sldMk cId="475280035" sldId="268"/>
            <ac:spMk id="3" creationId="{3E0A4C04-6B19-3F78-AFBF-F0D5BA6427AD}"/>
          </ac:spMkLst>
        </pc:spChg>
        <pc:spChg chg="add del">
          <ac:chgData name="SAAD AHMED" userId="S::22701636@emu.edu.tr::ef33c58a-650c-48b8-aa67-ddb19558b59e" providerId="AD" clId="Web-{0CA6E61B-65D8-49D3-875F-0F4284A56CA6}" dt="2025-04-27T20:04:15.573" v="13"/>
          <ac:spMkLst>
            <pc:docMk/>
            <pc:sldMk cId="475280035" sldId="268"/>
            <ac:spMk id="9" creationId="{E20BB609-EF92-42DB-836C-0699A590B5CF}"/>
          </ac:spMkLst>
        </pc:spChg>
        <pc:spChg chg="add del">
          <ac:chgData name="SAAD AHMED" userId="S::22701636@emu.edu.tr::ef33c58a-650c-48b8-aa67-ddb19558b59e" providerId="AD" clId="Web-{0CA6E61B-65D8-49D3-875F-0F4284A56CA6}" dt="2025-04-27T20:04:15.573" v="13"/>
          <ac:spMkLst>
            <pc:docMk/>
            <pc:sldMk cId="475280035" sldId="268"/>
            <ac:spMk id="11" creationId="{B2C335F7-F61C-4EB4-80F2-4B1438FE66BB}"/>
          </ac:spMkLst>
        </pc:spChg>
        <pc:spChg chg="add">
          <ac:chgData name="SAAD AHMED" userId="S::22701636@emu.edu.tr::ef33c58a-650c-48b8-aa67-ddb19558b59e" providerId="AD" clId="Web-{0CA6E61B-65D8-49D3-875F-0F4284A56CA6}" dt="2025-04-27T20:04:15.573" v="13"/>
          <ac:spMkLst>
            <pc:docMk/>
            <pc:sldMk cId="475280035" sldId="268"/>
            <ac:spMk id="16" creationId="{E20BB609-EF92-42DB-836C-0699A590B5CF}"/>
          </ac:spMkLst>
        </pc:spChg>
        <pc:picChg chg="add del mod">
          <ac:chgData name="SAAD AHMED" userId="S::22701636@emu.edu.tr::ef33c58a-650c-48b8-aa67-ddb19558b59e" providerId="AD" clId="Web-{0CA6E61B-65D8-49D3-875F-0F4284A56CA6}" dt="2025-04-27T20:02:54.442" v="7"/>
          <ac:picMkLst>
            <pc:docMk/>
            <pc:sldMk cId="475280035" sldId="268"/>
            <ac:picMk id="4" creationId="{D21ACC9E-8DFF-4349-5036-AB465F43BF70}"/>
          </ac:picMkLst>
        </pc:picChg>
        <pc:picChg chg="add del mod">
          <ac:chgData name="SAAD AHMED" userId="S::22701636@emu.edu.tr::ef33c58a-650c-48b8-aa67-ddb19558b59e" providerId="AD" clId="Web-{0CA6E61B-65D8-49D3-875F-0F4284A56CA6}" dt="2025-04-27T20:03:31.461" v="9"/>
          <ac:picMkLst>
            <pc:docMk/>
            <pc:sldMk cId="475280035" sldId="268"/>
            <ac:picMk id="5" creationId="{69A1D62B-DDD8-FD62-0CAB-FAC51B878D8F}"/>
          </ac:picMkLst>
        </pc:picChg>
        <pc:picChg chg="add del mod">
          <ac:chgData name="SAAD AHMED" userId="S::22701636@emu.edu.tr::ef33c58a-650c-48b8-aa67-ddb19558b59e" providerId="AD" clId="Web-{0CA6E61B-65D8-49D3-875F-0F4284A56CA6}" dt="2025-04-27T20:03:50.181" v="11"/>
          <ac:picMkLst>
            <pc:docMk/>
            <pc:sldMk cId="475280035" sldId="268"/>
            <ac:picMk id="6" creationId="{1C5A77DB-D1B1-660C-33A1-A4FB62AFC5C9}"/>
          </ac:picMkLst>
        </pc:picChg>
        <pc:picChg chg="add mod">
          <ac:chgData name="SAAD AHMED" userId="S::22701636@emu.edu.tr::ef33c58a-650c-48b8-aa67-ddb19558b59e" providerId="AD" clId="Web-{0CA6E61B-65D8-49D3-875F-0F4284A56CA6}" dt="2025-04-27T20:04:15.573" v="13"/>
          <ac:picMkLst>
            <pc:docMk/>
            <pc:sldMk cId="475280035" sldId="268"/>
            <ac:picMk id="7" creationId="{BDADA145-0482-5177-1E24-AD960C342535}"/>
          </ac:picMkLst>
        </pc:picChg>
      </pc:sldChg>
      <pc:sldChg chg="new del">
        <pc:chgData name="SAAD AHMED" userId="S::22701636@emu.edu.tr::ef33c58a-650c-48b8-aa67-ddb19558b59e" providerId="AD" clId="Web-{0CA6E61B-65D8-49D3-875F-0F4284A56CA6}" dt="2025-04-27T19:52:27.692" v="1"/>
        <pc:sldMkLst>
          <pc:docMk/>
          <pc:sldMk cId="4246021372" sldId="268"/>
        </pc:sldMkLst>
      </pc:sldChg>
      <pc:sldChg chg="addSp delSp modSp new mod setBg">
        <pc:chgData name="SAAD AHMED" userId="S::22701636@emu.edu.tr::ef33c58a-650c-48b8-aa67-ddb19558b59e" providerId="AD" clId="Web-{0CA6E61B-65D8-49D3-875F-0F4284A56CA6}" dt="2025-04-27T20:07:46.572" v="18"/>
        <pc:sldMkLst>
          <pc:docMk/>
          <pc:sldMk cId="237467997" sldId="271"/>
        </pc:sldMkLst>
        <pc:spChg chg="del">
          <ac:chgData name="SAAD AHMED" userId="S::22701636@emu.edu.tr::ef33c58a-650c-48b8-aa67-ddb19558b59e" providerId="AD" clId="Web-{0CA6E61B-65D8-49D3-875F-0F4284A56CA6}" dt="2025-04-27T20:05:14.952" v="16"/>
          <ac:spMkLst>
            <pc:docMk/>
            <pc:sldMk cId="237467997" sldId="271"/>
            <ac:spMk id="2" creationId="{C86F54FD-F931-F795-A169-F4CEF49965E9}"/>
          </ac:spMkLst>
        </pc:spChg>
        <pc:spChg chg="del">
          <ac:chgData name="SAAD AHMED" userId="S::22701636@emu.edu.tr::ef33c58a-650c-48b8-aa67-ddb19558b59e" providerId="AD" clId="Web-{0CA6E61B-65D8-49D3-875F-0F4284A56CA6}" dt="2025-04-27T20:05:13.280" v="15"/>
          <ac:spMkLst>
            <pc:docMk/>
            <pc:sldMk cId="237467997" sldId="271"/>
            <ac:spMk id="3" creationId="{B62D035F-A13A-2944-863D-B573B119E046}"/>
          </ac:spMkLst>
        </pc:spChg>
        <pc:spChg chg="add">
          <ac:chgData name="SAAD AHMED" userId="S::22701636@emu.edu.tr::ef33c58a-650c-48b8-aa67-ddb19558b59e" providerId="AD" clId="Web-{0CA6E61B-65D8-49D3-875F-0F4284A56CA6}" dt="2025-04-27T20:07:46.572" v="18"/>
          <ac:spMkLst>
            <pc:docMk/>
            <pc:sldMk cId="237467997" sldId="271"/>
            <ac:spMk id="9" creationId="{E20BB609-EF92-42DB-836C-0699A590B5CF}"/>
          </ac:spMkLst>
        </pc:spChg>
        <pc:spChg chg="add">
          <ac:chgData name="SAAD AHMED" userId="S::22701636@emu.edu.tr::ef33c58a-650c-48b8-aa67-ddb19558b59e" providerId="AD" clId="Web-{0CA6E61B-65D8-49D3-875F-0F4284A56CA6}" dt="2025-04-27T20:07:46.572" v="18"/>
          <ac:spMkLst>
            <pc:docMk/>
            <pc:sldMk cId="237467997" sldId="271"/>
            <ac:spMk id="11" creationId="{B2C335F7-F61C-4EB4-80F2-4B1438FE66BB}"/>
          </ac:spMkLst>
        </pc:spChg>
        <pc:picChg chg="add mod">
          <ac:chgData name="SAAD AHMED" userId="S::22701636@emu.edu.tr::ef33c58a-650c-48b8-aa67-ddb19558b59e" providerId="AD" clId="Web-{0CA6E61B-65D8-49D3-875F-0F4284A56CA6}" dt="2025-04-27T20:07:46.572" v="18"/>
          <ac:picMkLst>
            <pc:docMk/>
            <pc:sldMk cId="237467997" sldId="271"/>
            <ac:picMk id="4" creationId="{EE8F2970-A70C-7DD5-38F6-47CD37A78CA7}"/>
          </ac:picMkLst>
        </pc:picChg>
      </pc:sldChg>
      <pc:sldChg chg="modSp">
        <pc:chgData name="SAAD AHMED" userId="S::22701636@emu.edu.tr::ef33c58a-650c-48b8-aa67-ddb19558b59e" providerId="AD" clId="Web-{0CA6E61B-65D8-49D3-875F-0F4284A56CA6}" dt="2025-04-27T20:12:28.732" v="19" actId="1076"/>
        <pc:sldMkLst>
          <pc:docMk/>
          <pc:sldMk cId="3727262543" sldId="273"/>
        </pc:sldMkLst>
        <pc:picChg chg="mod">
          <ac:chgData name="SAAD AHMED" userId="S::22701636@emu.edu.tr::ef33c58a-650c-48b8-aa67-ddb19558b59e" providerId="AD" clId="Web-{0CA6E61B-65D8-49D3-875F-0F4284A56CA6}" dt="2025-04-27T20:12:28.732" v="19" actId="1076"/>
          <ac:picMkLst>
            <pc:docMk/>
            <pc:sldMk cId="3727262543" sldId="273"/>
            <ac:picMk id="7" creationId="{D09AF7B6-0B8E-26AD-BA48-F08AA5B3CD40}"/>
          </ac:picMkLst>
        </pc:picChg>
      </pc:sldChg>
    </pc:docChg>
  </pc:docChgLst>
  <pc:docChgLst>
    <pc:chgData name="Maaz Qureshi" userId="S::21904531@emu.edu.tr::b66a7332-c03b-4fd4-bcb6-215aead35c49" providerId="AD" clId="Web-{7E3F73B0-3F34-41C9-89A2-1077A75D4C9D}"/>
    <pc:docChg chg="modSld">
      <pc:chgData name="Maaz Qureshi" userId="S::21904531@emu.edu.tr::b66a7332-c03b-4fd4-bcb6-215aead35c49" providerId="AD" clId="Web-{7E3F73B0-3F34-41C9-89A2-1077A75D4C9D}" dt="2025-04-27T19:10:48.301" v="13"/>
      <pc:docMkLst>
        <pc:docMk/>
      </pc:docMkLst>
      <pc:sldChg chg="modSp">
        <pc:chgData name="Maaz Qureshi" userId="S::21904531@emu.edu.tr::b66a7332-c03b-4fd4-bcb6-215aead35c49" providerId="AD" clId="Web-{7E3F73B0-3F34-41C9-89A2-1077A75D4C9D}" dt="2025-04-27T19:10:20.082" v="11" actId="1076"/>
        <pc:sldMkLst>
          <pc:docMk/>
          <pc:sldMk cId="585911635" sldId="258"/>
        </pc:sldMkLst>
        <pc:picChg chg="mod modCrop">
          <ac:chgData name="Maaz Qureshi" userId="S::21904531@emu.edu.tr::b66a7332-c03b-4fd4-bcb6-215aead35c49" providerId="AD" clId="Web-{7E3F73B0-3F34-41C9-89A2-1077A75D4C9D}" dt="2025-04-27T19:10:20.082" v="11" actId="1076"/>
          <ac:picMkLst>
            <pc:docMk/>
            <pc:sldMk cId="585911635" sldId="258"/>
            <ac:picMk id="3" creationId="{1662B9EF-5F12-BF7B-A792-A821D0084717}"/>
          </ac:picMkLst>
        </pc:picChg>
      </pc:sldChg>
      <pc:sldChg chg="delSp modSp">
        <pc:chgData name="Maaz Qureshi" userId="S::21904531@emu.edu.tr::b66a7332-c03b-4fd4-bcb6-215aead35c49" providerId="AD" clId="Web-{7E3F73B0-3F34-41C9-89A2-1077A75D4C9D}" dt="2025-04-27T19:10:48.301" v="13"/>
        <pc:sldMkLst>
          <pc:docMk/>
          <pc:sldMk cId="377663625" sldId="259"/>
        </pc:sldMkLst>
        <pc:picChg chg="del mod">
          <ac:chgData name="Maaz Qureshi" userId="S::21904531@emu.edu.tr::b66a7332-c03b-4fd4-bcb6-215aead35c49" providerId="AD" clId="Web-{7E3F73B0-3F34-41C9-89A2-1077A75D4C9D}" dt="2025-04-27T19:10:48.301" v="13"/>
          <ac:picMkLst>
            <pc:docMk/>
            <pc:sldMk cId="377663625" sldId="259"/>
            <ac:picMk id="4" creationId="{4021CDEE-9384-C513-7C51-74D8A63B637F}"/>
          </ac:picMkLst>
        </pc:picChg>
      </pc:sldChg>
    </pc:docChg>
  </pc:docChgLst>
  <pc:docChgLst>
    <pc:chgData name="SAAD AHMED" userId="S::22701636@emu.edu.tr::ef33c58a-650c-48b8-aa67-ddb19558b59e" providerId="AD" clId="Web-{29D6F4EA-28FB-4C21-B3AC-E0188F78947A}"/>
    <pc:docChg chg="modSld">
      <pc:chgData name="SAAD AHMED" userId="S::22701636@emu.edu.tr::ef33c58a-650c-48b8-aa67-ddb19558b59e" providerId="AD" clId="Web-{29D6F4EA-28FB-4C21-B3AC-E0188F78947A}" dt="2025-04-27T20:32:19.058" v="3"/>
      <pc:docMkLst>
        <pc:docMk/>
      </pc:docMkLst>
      <pc:sldChg chg="addSp modSp mod setBg">
        <pc:chgData name="SAAD AHMED" userId="S::22701636@emu.edu.tr::ef33c58a-650c-48b8-aa67-ddb19558b59e" providerId="AD" clId="Web-{29D6F4EA-28FB-4C21-B3AC-E0188F78947A}" dt="2025-04-27T20:32:06.652" v="1"/>
        <pc:sldMkLst>
          <pc:docMk/>
          <pc:sldMk cId="3284023876" sldId="279"/>
        </pc:sldMkLst>
        <pc:spChg chg="add">
          <ac:chgData name="SAAD AHMED" userId="S::22701636@emu.edu.tr::ef33c58a-650c-48b8-aa67-ddb19558b59e" providerId="AD" clId="Web-{29D6F4EA-28FB-4C21-B3AC-E0188F78947A}" dt="2025-04-27T20:32:06.652" v="1"/>
          <ac:spMkLst>
            <pc:docMk/>
            <pc:sldMk cId="3284023876" sldId="279"/>
            <ac:spMk id="7" creationId="{E20BB609-EF92-42DB-836C-0699A590B5CF}"/>
          </ac:spMkLst>
        </pc:spChg>
        <pc:spChg chg="add">
          <ac:chgData name="SAAD AHMED" userId="S::22701636@emu.edu.tr::ef33c58a-650c-48b8-aa67-ddb19558b59e" providerId="AD" clId="Web-{29D6F4EA-28FB-4C21-B3AC-E0188F78947A}" dt="2025-04-27T20:32:06.652" v="1"/>
          <ac:spMkLst>
            <pc:docMk/>
            <pc:sldMk cId="3284023876" sldId="279"/>
            <ac:spMk id="9" creationId="{B2C335F7-F61C-4EB4-80F2-4B1438FE66BB}"/>
          </ac:spMkLst>
        </pc:spChg>
        <pc:picChg chg="add mod">
          <ac:chgData name="SAAD AHMED" userId="S::22701636@emu.edu.tr::ef33c58a-650c-48b8-aa67-ddb19558b59e" providerId="AD" clId="Web-{29D6F4EA-28FB-4C21-B3AC-E0188F78947A}" dt="2025-04-27T20:32:06.652" v="1"/>
          <ac:picMkLst>
            <pc:docMk/>
            <pc:sldMk cId="3284023876" sldId="279"/>
            <ac:picMk id="2" creationId="{DB4F4AE8-8EEF-919C-9E15-3835CDBD35C8}"/>
          </ac:picMkLst>
        </pc:picChg>
      </pc:sldChg>
      <pc:sldChg chg="delSp">
        <pc:chgData name="SAAD AHMED" userId="S::22701636@emu.edu.tr::ef33c58a-650c-48b8-aa67-ddb19558b59e" providerId="AD" clId="Web-{29D6F4EA-28FB-4C21-B3AC-E0188F78947A}" dt="2025-04-27T20:32:19.058" v="3"/>
        <pc:sldMkLst>
          <pc:docMk/>
          <pc:sldMk cId="2899735061" sldId="280"/>
        </pc:sldMkLst>
        <pc:spChg chg="del">
          <ac:chgData name="SAAD AHMED" userId="S::22701636@emu.edu.tr::ef33c58a-650c-48b8-aa67-ddb19558b59e" providerId="AD" clId="Web-{29D6F4EA-28FB-4C21-B3AC-E0188F78947A}" dt="2025-04-27T20:32:19.058" v="3"/>
          <ac:spMkLst>
            <pc:docMk/>
            <pc:sldMk cId="2899735061" sldId="280"/>
            <ac:spMk id="2" creationId="{AF26BECE-B0DF-04D1-7002-0C18CADB439D}"/>
          </ac:spMkLst>
        </pc:spChg>
        <pc:spChg chg="del">
          <ac:chgData name="SAAD AHMED" userId="S::22701636@emu.edu.tr::ef33c58a-650c-48b8-aa67-ddb19558b59e" providerId="AD" clId="Web-{29D6F4EA-28FB-4C21-B3AC-E0188F78947A}" dt="2025-04-27T20:32:14.824" v="2"/>
          <ac:spMkLst>
            <pc:docMk/>
            <pc:sldMk cId="2899735061" sldId="280"/>
            <ac:spMk id="3" creationId="{98CC27DD-F1BF-4DCF-DA46-CCA7DAB3F7C5}"/>
          </ac:spMkLst>
        </pc:spChg>
      </pc:sldChg>
    </pc:docChg>
  </pc:docChgLst>
  <pc:docChgLst>
    <pc:chgData name="SAAD AHMED" userId="S::22701636@emu.edu.tr::ef33c58a-650c-48b8-aa67-ddb19558b59e" providerId="AD" clId="Web-{11B1182D-47BA-4118-B9D9-A456433FACE4}"/>
    <pc:docChg chg="modSld">
      <pc:chgData name="SAAD AHMED" userId="S::22701636@emu.edu.tr::ef33c58a-650c-48b8-aa67-ddb19558b59e" providerId="AD" clId="Web-{11B1182D-47BA-4118-B9D9-A456433FACE4}" dt="2025-04-27T20:30:00.377" v="6"/>
      <pc:docMkLst>
        <pc:docMk/>
      </pc:docMkLst>
      <pc:sldChg chg="addSp delSp modSp mod setBg">
        <pc:chgData name="SAAD AHMED" userId="S::22701636@emu.edu.tr::ef33c58a-650c-48b8-aa67-ddb19558b59e" providerId="AD" clId="Web-{11B1182D-47BA-4118-B9D9-A456433FACE4}" dt="2025-04-27T20:29:16.235" v="3"/>
        <pc:sldMkLst>
          <pc:docMk/>
          <pc:sldMk cId="2157040657" sldId="278"/>
        </pc:sldMkLst>
        <pc:spChg chg="del">
          <ac:chgData name="SAAD AHMED" userId="S::22701636@emu.edu.tr::ef33c58a-650c-48b8-aa67-ddb19558b59e" providerId="AD" clId="Web-{11B1182D-47BA-4118-B9D9-A456433FACE4}" dt="2025-04-27T20:29:07.375" v="1"/>
          <ac:spMkLst>
            <pc:docMk/>
            <pc:sldMk cId="2157040657" sldId="278"/>
            <ac:spMk id="2" creationId="{6724AD62-B412-4D09-4C36-2B4117867F59}"/>
          </ac:spMkLst>
        </pc:spChg>
        <pc:spChg chg="del">
          <ac:chgData name="SAAD AHMED" userId="S::22701636@emu.edu.tr::ef33c58a-650c-48b8-aa67-ddb19558b59e" providerId="AD" clId="Web-{11B1182D-47BA-4118-B9D9-A456433FACE4}" dt="2025-04-27T20:29:02.047" v="0"/>
          <ac:spMkLst>
            <pc:docMk/>
            <pc:sldMk cId="2157040657" sldId="278"/>
            <ac:spMk id="3" creationId="{35842A42-8266-4DC0-6EC3-6C63F95E3F84}"/>
          </ac:spMkLst>
        </pc:spChg>
        <pc:spChg chg="add">
          <ac:chgData name="SAAD AHMED" userId="S::22701636@emu.edu.tr::ef33c58a-650c-48b8-aa67-ddb19558b59e" providerId="AD" clId="Web-{11B1182D-47BA-4118-B9D9-A456433FACE4}" dt="2025-04-27T20:29:16.235" v="3"/>
          <ac:spMkLst>
            <pc:docMk/>
            <pc:sldMk cId="2157040657" sldId="278"/>
            <ac:spMk id="9" creationId="{E20BB609-EF92-42DB-836C-0699A590B5CF}"/>
          </ac:spMkLst>
        </pc:spChg>
        <pc:spChg chg="add">
          <ac:chgData name="SAAD AHMED" userId="S::22701636@emu.edu.tr::ef33c58a-650c-48b8-aa67-ddb19558b59e" providerId="AD" clId="Web-{11B1182D-47BA-4118-B9D9-A456433FACE4}" dt="2025-04-27T20:29:16.235" v="3"/>
          <ac:spMkLst>
            <pc:docMk/>
            <pc:sldMk cId="2157040657" sldId="278"/>
            <ac:spMk id="11" creationId="{B2C335F7-F61C-4EB4-80F2-4B1438FE66BB}"/>
          </ac:spMkLst>
        </pc:spChg>
        <pc:picChg chg="add mod">
          <ac:chgData name="SAAD AHMED" userId="S::22701636@emu.edu.tr::ef33c58a-650c-48b8-aa67-ddb19558b59e" providerId="AD" clId="Web-{11B1182D-47BA-4118-B9D9-A456433FACE4}" dt="2025-04-27T20:29:16.235" v="3"/>
          <ac:picMkLst>
            <pc:docMk/>
            <pc:sldMk cId="2157040657" sldId="278"/>
            <ac:picMk id="4" creationId="{A94D6C44-F8A4-5CD0-F7BD-5EB92761A11E}"/>
          </ac:picMkLst>
        </pc:picChg>
      </pc:sldChg>
      <pc:sldChg chg="delSp modSp">
        <pc:chgData name="SAAD AHMED" userId="S::22701636@emu.edu.tr::ef33c58a-650c-48b8-aa67-ddb19558b59e" providerId="AD" clId="Web-{11B1182D-47BA-4118-B9D9-A456433FACE4}" dt="2025-04-27T20:30:00.377" v="6"/>
        <pc:sldMkLst>
          <pc:docMk/>
          <pc:sldMk cId="3284023876" sldId="279"/>
        </pc:sldMkLst>
        <pc:spChg chg="del mod">
          <ac:chgData name="SAAD AHMED" userId="S::22701636@emu.edu.tr::ef33c58a-650c-48b8-aa67-ddb19558b59e" providerId="AD" clId="Web-{11B1182D-47BA-4118-B9D9-A456433FACE4}" dt="2025-04-27T20:30:00.377" v="6"/>
          <ac:spMkLst>
            <pc:docMk/>
            <pc:sldMk cId="3284023876" sldId="279"/>
            <ac:spMk id="2" creationId="{7DEF5DAD-22B8-8C29-6BEC-A45D57D31A5F}"/>
          </ac:spMkLst>
        </pc:spChg>
        <pc:spChg chg="del">
          <ac:chgData name="SAAD AHMED" userId="S::22701636@emu.edu.tr::ef33c58a-650c-48b8-aa67-ddb19558b59e" providerId="AD" clId="Web-{11B1182D-47BA-4118-B9D9-A456433FACE4}" dt="2025-04-27T20:29:43.751" v="4"/>
          <ac:spMkLst>
            <pc:docMk/>
            <pc:sldMk cId="3284023876" sldId="279"/>
            <ac:spMk id="3" creationId="{6EFCCBC6-3871-4490-5586-62A3A3C22D7B}"/>
          </ac:spMkLst>
        </pc:spChg>
      </pc:sldChg>
    </pc:docChg>
  </pc:docChgLst>
  <pc:docChgLst>
    <pc:chgData name="Maaz Qureshi" userId="S::21904531@emu.edu.tr::b66a7332-c03b-4fd4-bcb6-215aead35c49" providerId="AD" clId="Web-{1D20428F-DD03-43A3-8499-A0409C4B3F98}"/>
    <pc:docChg chg="modSld">
      <pc:chgData name="Maaz Qureshi" userId="S::21904531@emu.edu.tr::b66a7332-c03b-4fd4-bcb6-215aead35c49" providerId="AD" clId="Web-{1D20428F-DD03-43A3-8499-A0409C4B3F98}" dt="2025-04-27T21:56:34.850" v="31" actId="20577"/>
      <pc:docMkLst>
        <pc:docMk/>
      </pc:docMkLst>
      <pc:sldChg chg="modSp">
        <pc:chgData name="Maaz Qureshi" userId="S::21904531@emu.edu.tr::b66a7332-c03b-4fd4-bcb6-215aead35c49" providerId="AD" clId="Web-{1D20428F-DD03-43A3-8499-A0409C4B3F98}" dt="2025-04-27T21:56:34.850" v="31" actId="20577"/>
        <pc:sldMkLst>
          <pc:docMk/>
          <pc:sldMk cId="109857222" sldId="256"/>
        </pc:sldMkLst>
        <pc:spChg chg="mod">
          <ac:chgData name="Maaz Qureshi" userId="S::21904531@emu.edu.tr::b66a7332-c03b-4fd4-bcb6-215aead35c49" providerId="AD" clId="Web-{1D20428F-DD03-43A3-8499-A0409C4B3F98}" dt="2025-04-27T21:56:34.850" v="31" actId="20577"/>
          <ac:spMkLst>
            <pc:docMk/>
            <pc:sldMk cId="109857222" sldId="256"/>
            <ac:spMk id="16" creationId="{6E2565E7-4276-847F-CBEE-E40EB9D501BE}"/>
          </ac:spMkLst>
        </pc:spChg>
      </pc:sldChg>
      <pc:sldChg chg="modSp">
        <pc:chgData name="Maaz Qureshi" userId="S::21904531@emu.edu.tr::b66a7332-c03b-4fd4-bcb6-215aead35c49" providerId="AD" clId="Web-{1D20428F-DD03-43A3-8499-A0409C4B3F98}" dt="2025-04-27T21:44:18.474" v="1" actId="1076"/>
        <pc:sldMkLst>
          <pc:docMk/>
          <pc:sldMk cId="1263661956" sldId="260"/>
        </pc:sldMkLst>
        <pc:picChg chg="mod">
          <ac:chgData name="Maaz Qureshi" userId="S::21904531@emu.edu.tr::b66a7332-c03b-4fd4-bcb6-215aead35c49" providerId="AD" clId="Web-{1D20428F-DD03-43A3-8499-A0409C4B3F98}" dt="2025-04-27T21:44:18.474" v="1" actId="1076"/>
          <ac:picMkLst>
            <pc:docMk/>
            <pc:sldMk cId="1263661956" sldId="260"/>
            <ac:picMk id="6" creationId="{53043D7A-5B48-7292-BCA3-5F661034E255}"/>
          </ac:picMkLst>
        </pc:picChg>
      </pc:sldChg>
      <pc:sldChg chg="modSp">
        <pc:chgData name="Maaz Qureshi" userId="S::21904531@emu.edu.tr::b66a7332-c03b-4fd4-bcb6-215aead35c49" providerId="AD" clId="Web-{1D20428F-DD03-43A3-8499-A0409C4B3F98}" dt="2025-04-27T21:47:58.557" v="10" actId="14100"/>
        <pc:sldMkLst>
          <pc:docMk/>
          <pc:sldMk cId="3821019866" sldId="263"/>
        </pc:sldMkLst>
        <pc:picChg chg="mod">
          <ac:chgData name="Maaz Qureshi" userId="S::21904531@emu.edu.tr::b66a7332-c03b-4fd4-bcb6-215aead35c49" providerId="AD" clId="Web-{1D20428F-DD03-43A3-8499-A0409C4B3F98}" dt="2025-04-27T21:47:58.557" v="10" actId="14100"/>
          <ac:picMkLst>
            <pc:docMk/>
            <pc:sldMk cId="3821019866" sldId="263"/>
            <ac:picMk id="2" creationId="{F58BD7A0-D104-FCEB-6535-7527A67B98F8}"/>
          </ac:picMkLst>
        </pc:picChg>
      </pc:sldChg>
      <pc:sldChg chg="modSp">
        <pc:chgData name="Maaz Qureshi" userId="S::21904531@emu.edu.tr::b66a7332-c03b-4fd4-bcb6-215aead35c49" providerId="AD" clId="Web-{1D20428F-DD03-43A3-8499-A0409C4B3F98}" dt="2025-04-27T21:47:31.619" v="5" actId="20577"/>
        <pc:sldMkLst>
          <pc:docMk/>
          <pc:sldMk cId="1674505015" sldId="265"/>
        </pc:sldMkLst>
        <pc:graphicFrameChg chg="modGraphic">
          <ac:chgData name="Maaz Qureshi" userId="S::21904531@emu.edu.tr::b66a7332-c03b-4fd4-bcb6-215aead35c49" providerId="AD" clId="Web-{1D20428F-DD03-43A3-8499-A0409C4B3F98}" dt="2025-04-27T21:47:31.619" v="5" actId="20577"/>
          <ac:graphicFrameMkLst>
            <pc:docMk/>
            <pc:sldMk cId="1674505015" sldId="265"/>
            <ac:graphicFrameMk id="28" creationId="{C016EDBF-4120-BAE9-B40F-F771CB72A658}"/>
          </ac:graphicFrameMkLst>
        </pc:graphicFrameChg>
      </pc:sldChg>
      <pc:sldChg chg="modSp">
        <pc:chgData name="Maaz Qureshi" userId="S::21904531@emu.edu.tr::b66a7332-c03b-4fd4-bcb6-215aead35c49" providerId="AD" clId="Web-{1D20428F-DD03-43A3-8499-A0409C4B3F98}" dt="2025-04-27T21:46:22.227" v="3" actId="14100"/>
        <pc:sldMkLst>
          <pc:docMk/>
          <pc:sldMk cId="1382255806" sldId="266"/>
        </pc:sldMkLst>
        <pc:spChg chg="mod">
          <ac:chgData name="Maaz Qureshi" userId="S::21904531@emu.edu.tr::b66a7332-c03b-4fd4-bcb6-215aead35c49" providerId="AD" clId="Web-{1D20428F-DD03-43A3-8499-A0409C4B3F98}" dt="2025-04-27T21:46:19.461" v="2" actId="14100"/>
          <ac:spMkLst>
            <pc:docMk/>
            <pc:sldMk cId="1382255806" sldId="266"/>
            <ac:spMk id="2" creationId="{51317133-E9C4-6B1F-A06A-7D171CE9BA4A}"/>
          </ac:spMkLst>
        </pc:spChg>
        <pc:spChg chg="mod">
          <ac:chgData name="Maaz Qureshi" userId="S::21904531@emu.edu.tr::b66a7332-c03b-4fd4-bcb6-215aead35c49" providerId="AD" clId="Web-{1D20428F-DD03-43A3-8499-A0409C4B3F98}" dt="2025-04-27T21:46:22.227" v="3" actId="14100"/>
          <ac:spMkLst>
            <pc:docMk/>
            <pc:sldMk cId="1382255806" sldId="266"/>
            <ac:spMk id="3" creationId="{EC7BFBDC-3140-A3E9-B198-1466F5147EA6}"/>
          </ac:spMkLst>
        </pc:spChg>
      </pc:sldChg>
      <pc:sldChg chg="modSp">
        <pc:chgData name="Maaz Qureshi" userId="S::21904531@emu.edu.tr::b66a7332-c03b-4fd4-bcb6-215aead35c49" providerId="AD" clId="Web-{1D20428F-DD03-43A3-8499-A0409C4B3F98}" dt="2025-04-27T21:48:42.683" v="23" actId="14100"/>
        <pc:sldMkLst>
          <pc:docMk/>
          <pc:sldMk cId="2616900751" sldId="275"/>
        </pc:sldMkLst>
        <pc:spChg chg="mod">
          <ac:chgData name="Maaz Qureshi" userId="S::21904531@emu.edu.tr::b66a7332-c03b-4fd4-bcb6-215aead35c49" providerId="AD" clId="Web-{1D20428F-DD03-43A3-8499-A0409C4B3F98}" dt="2025-04-27T21:48:33.230" v="22" actId="20577"/>
          <ac:spMkLst>
            <pc:docMk/>
            <pc:sldMk cId="2616900751" sldId="275"/>
            <ac:spMk id="2" creationId="{1FA7D1E3-7FA0-FA26-7A0F-AEC5CF0AFFA0}"/>
          </ac:spMkLst>
        </pc:spChg>
        <pc:picChg chg="mod">
          <ac:chgData name="Maaz Qureshi" userId="S::21904531@emu.edu.tr::b66a7332-c03b-4fd4-bcb6-215aead35c49" providerId="AD" clId="Web-{1D20428F-DD03-43A3-8499-A0409C4B3F98}" dt="2025-04-27T21:48:42.683" v="23" actId="14100"/>
          <ac:picMkLst>
            <pc:docMk/>
            <pc:sldMk cId="2616900751" sldId="275"/>
            <ac:picMk id="4" creationId="{27D73A7B-9DD6-522B-BA70-AE360233A948}"/>
          </ac:picMkLst>
        </pc:picChg>
      </pc:sldChg>
    </pc:docChg>
  </pc:docChgLst>
  <pc:docChgLst>
    <pc:chgData name="SAAD AHMED" userId="S::22701636@emu.edu.tr::ef33c58a-650c-48b8-aa67-ddb19558b59e" providerId="AD" clId="Web-{E5061094-1E49-4CE4-A878-36D37425E478}"/>
    <pc:docChg chg="modSld">
      <pc:chgData name="SAAD AHMED" userId="S::22701636@emu.edu.tr::ef33c58a-650c-48b8-aa67-ddb19558b59e" providerId="AD" clId="Web-{E5061094-1E49-4CE4-A878-36D37425E478}" dt="2025-04-27T21:57:24.571" v="3" actId="14100"/>
      <pc:docMkLst>
        <pc:docMk/>
      </pc:docMkLst>
      <pc:sldChg chg="modSp">
        <pc:chgData name="SAAD AHMED" userId="S::22701636@emu.edu.tr::ef33c58a-650c-48b8-aa67-ddb19558b59e" providerId="AD" clId="Web-{E5061094-1E49-4CE4-A878-36D37425E478}" dt="2025-04-27T21:57:03.773" v="2" actId="14100"/>
        <pc:sldMkLst>
          <pc:docMk/>
          <pc:sldMk cId="1498017800" sldId="262"/>
        </pc:sldMkLst>
        <pc:picChg chg="mod">
          <ac:chgData name="SAAD AHMED" userId="S::22701636@emu.edu.tr::ef33c58a-650c-48b8-aa67-ddb19558b59e" providerId="AD" clId="Web-{E5061094-1E49-4CE4-A878-36D37425E478}" dt="2025-04-27T21:57:03.773" v="2" actId="14100"/>
          <ac:picMkLst>
            <pc:docMk/>
            <pc:sldMk cId="1498017800" sldId="262"/>
            <ac:picMk id="2" creationId="{E4BD78EF-FD14-7C90-B058-BB30B6A30A54}"/>
          </ac:picMkLst>
        </pc:picChg>
      </pc:sldChg>
      <pc:sldChg chg="modSp">
        <pc:chgData name="SAAD AHMED" userId="S::22701636@emu.edu.tr::ef33c58a-650c-48b8-aa67-ddb19558b59e" providerId="AD" clId="Web-{E5061094-1E49-4CE4-A878-36D37425E478}" dt="2025-04-27T21:57:24.571" v="3" actId="14100"/>
        <pc:sldMkLst>
          <pc:docMk/>
          <pc:sldMk cId="3821019866" sldId="263"/>
        </pc:sldMkLst>
        <pc:picChg chg="mod">
          <ac:chgData name="SAAD AHMED" userId="S::22701636@emu.edu.tr::ef33c58a-650c-48b8-aa67-ddb19558b59e" providerId="AD" clId="Web-{E5061094-1E49-4CE4-A878-36D37425E478}" dt="2025-04-27T21:57:24.571" v="3" actId="14100"/>
          <ac:picMkLst>
            <pc:docMk/>
            <pc:sldMk cId="3821019866" sldId="263"/>
            <ac:picMk id="2" creationId="{F58BD7A0-D104-FCEB-6535-7527A67B98F8}"/>
          </ac:picMkLst>
        </pc:picChg>
      </pc:sldChg>
    </pc:docChg>
  </pc:docChgLst>
</pc:chgInfo>
</file>

<file path=ppt/comments/modernComment_105_60AC3E3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D9B4AC-2360-4C46-8BE7-BF125B4E113F}" authorId="{89E31BE6-0467-E6FC-4A55-57ED47D629C0}" created="2025-04-27T21:11:19.73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21900862" sldId="261"/>
      <ac:picMk id="10" creationId="{2344C167-6AC2-1E06-3500-2A361476D9EE}"/>
    </ac:deMkLst>
    <p188:txBody>
      <a:bodyPr/>
      <a:lstStyle/>
      <a:p>
        <a:r>
          <a:rPr lang="en-US"/>
          <a:t>Performance requirements ensure efficient functioning under various conditions.
Key aspects include:
Response time
Efficiency
Execution time
Storage capacity
Efficient response time: User interface use cases should execute in ~2 seconds.
Follow industry-recommended practices for:
Memory
Storage
Processing
Support 1,000 concurrent users without performance degradation.
Background processes optimized to avoid disrupting real-time user interactions.
Network latency: Maximum round-trip time of 100 milliseconds.
Database efficiency: Minimize fragmentation for optimal data management and storage.</a:t>
        </a:r>
      </a:p>
    </p188:txBody>
  </p188:cm>
  <p188:cm id="{CE3BA7E4-A24F-48D9-A71E-A338D89AFD24}" authorId="{89E31BE6-0467-E6FC-4A55-57ED47D629C0}" created="2025-04-27T21:15:22.7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21900862" sldId="261"/>
      <ac:picMk id="13" creationId="{A546A4B7-C1DA-1853-1676-3190D987D6A0}"/>
    </ac:deMkLst>
    <p188:txBody>
      <a:bodyPr/>
      <a:lstStyle/>
      <a:p>
        <a:r>
          <a:rPr lang="en-US"/>
          <a:t>✔ Performance Goals: Ensure fast, reliable operation under varying loads.
✔ Response Time: UI actions should complete in ~2 seconds.
✔ Scalability: Handle 1,000+ users simultaneously without lag.
✔ Network Speed: Max 100ms round-trip latency.
✔ Background Processes: Run efficiently without disrupting user experience.
✔ Database: Minimize fragmentation for efficient data storage &amp; retrieval.
✔ Industry Standards: Follow best practices for memory, storage, and processing.</a:t>
        </a:r>
      </a:p>
    </p188:txBody>
  </p188:cm>
  <p188:cm id="{88D5848E-F050-481E-BC26-5D9CCD565C01}" authorId="{89E31BE6-0467-E6FC-4A55-57ED47D629C0}" created="2025-04-27T21:20:52.2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21900862" sldId="261"/>
      <ac:picMk id="11" creationId="{DCA307E6-39AA-0D6C-5C13-4DB039BD5B5F}"/>
    </ac:deMkLst>
    <p188:txBody>
      <a:bodyPr/>
      <a:lstStyle/>
      <a:p>
        <a:r>
          <a:rPr lang="en-US"/>
          <a:t>✔ Data Protection:
Automated backups &amp; regular data checks to prevent loss.
Database optimization to avoid crashes and maintain performance.
✔ Security Assurance:
No harm to user hardware/software (virus-free, no malicious ads).
Protection against malware &amp; security risks for end-users.
✔ Failure Recovery:
Quick &amp; reliable restoration after system/data failures.
✔ Monitoring &amp; Maintenance:
Performance tracking tools to detect bottlenecks.
Log user activities for troubleshooting &amp; security.
✔ Safety Measures:
Anti-virus software for threat prevention.
Regular testing (tools &amp; methodologies) to ensure robustness.</a:t>
        </a:r>
      </a:p>
    </p188:txBody>
  </p188:cm>
  <p188:cm id="{6411C6E8-7948-496F-A074-E05FC5E5C540}" authorId="{89E31BE6-0467-E6FC-4A55-57ED47D629C0}" created="2025-04-27T21:23:27.11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21900862" sldId="261"/>
      <ac:picMk id="12" creationId="{7AA7BAF5-A9B4-C4CE-9E44-3011AEB877AB}"/>
    </ac:deMkLst>
    <p188:txBody>
      <a:bodyPr/>
      <a:lstStyle/>
      <a:p>
        <a:r>
          <a:rPr lang="en-US"/>
          <a:t>The security requirements ensure robust protection against unauthorized access, data breaches, and cyber threats. The system complies with security standards, encrypts data (SSL/TLS), enforces strong authentication (8+ character passwords with special keys), and uses fraud prevention measures like transaction verification and reCAPTCHA. Privacy controls (cookies) and industry-leading authorization mechanisms further safeguard user data.</a:t>
        </a:r>
      </a:p>
    </p188:txBody>
  </p188:cm>
  <p188:cm id="{6D845B4F-CFF0-4663-90D2-C91BFF6133BF}" authorId="{89E31BE6-0467-E6FC-4A55-57ED47D629C0}" created="2025-04-27T21:26:32.0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21900862" sldId="261"/>
      <ac:picMk id="14" creationId="{A3F1F4F0-6DD0-BCE6-4738-C6DD1D67598F}"/>
    </ac:deMkLst>
    <p188:txBody>
      <a:bodyPr/>
      <a:lstStyle/>
      <a:p>
        <a:r>
          <a:rPr lang="en-US"/>
          <a:t>The software system must seamlessly integrate and function across diverse platforms, including different operating systems, hardware, browsers, and third-party software, without conflicts or errors. It should also support internationalization to ensure global compatibility.</a:t>
        </a:r>
      </a:p>
    </p188:txBody>
  </p188:cm>
</p188:cmLst>
</file>

<file path=ppt/comments/modernComment_119_770EC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2D72CE-1134-4A8B-9A77-6174496AEF0C}" authorId="{89E31BE6-0467-E6FC-4A55-57ED47D629C0}" created="2025-04-27T21:52:13.9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97458146" sldId="281"/>
      <ac:picMk id="10" creationId="{E7E73135-0B4E-5568-2750-CB9476ED85D4}"/>
    </ac:deMkLst>
    <p188:txBody>
      <a:bodyPr/>
      <a:lstStyle/>
      <a:p>
        <a:r>
          <a:rPr lang="en-US"/>
          <a:t>Performance requirements ensure efficient functioning under various conditions.
Key aspects include:
Response time
Efficiency
Execution time
Storage capacity
Efficient response time: User interface use cases should execute in ~2 seconds.
Follow industry-recommended practices for:
Memory
Storage
Processing
Support 1,000 concurrent users without performance degradation.
Background processes optimized to avoid disrupting real-time user interactions.
Network latency: Maximum round-trip time of 100 milliseconds.
Database efficiency: Minimize fragmentation for optimal data management and storage.</a:t>
        </a:r>
      </a:p>
    </p188:txBody>
  </p188:cm>
  <p188:cm id="{43D218C2-E7D3-4AD4-9078-D9370913A419}" authorId="{89E31BE6-0467-E6FC-4A55-57ED47D629C0}" created="2025-04-27T21:52:47.88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97458146" sldId="281"/>
      <ac:picMk id="13" creationId="{41B3646C-7760-7B29-3689-1648B4E74B81}"/>
    </ac:deMkLst>
    <p188:txBody>
      <a:bodyPr/>
      <a:lstStyle/>
      <a:p>
        <a:r>
          <a:rPr lang="en-US"/>
          <a:t>✔ Performance Goals: Ensure fast, reliable operation under varying loads.
✔ Response Time: UI actions should complete in ~2 seconds.
✔ Scalability: Handle 1,000+ users simultaneously without lag.
✔ Network Speed: Max 100ms round-trip latency.
✔ Background Processes: Run efficiently without disrupting user experience.
✔ Database: Minimize fragmentation for efficient data storage &amp; retrieval.
✔ Industry Standards: Follow best practices for memory, storage, and processing.</a:t>
        </a:r>
      </a:p>
    </p188:txBody>
  </p188:cm>
  <p188:cm id="{5CE24A17-A62E-4FEF-92D0-0FCC4D545588}" authorId="{89E31BE6-0467-E6FC-4A55-57ED47D629C0}" created="2025-04-27T21:53:47.03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97458146" sldId="281"/>
      <ac:picMk id="11" creationId="{2631F960-9649-2A7B-7577-68173AA20280}"/>
    </ac:deMkLst>
    <p188:txBody>
      <a:bodyPr/>
      <a:lstStyle/>
      <a:p>
        <a:r>
          <a:rPr lang="en-US"/>
          <a:t>✔ Data Protection:
Automated backups &amp; regular data checks to prevent loss.
Database optimization to avoid crashes and maintain performance.
✔ Security Assurance:
No harm to user hardware/software (virus-free, no malicious ads).
Protection against malware &amp; security risks for end-users.
✔ Failure Recovery:
Quick &amp; reliable restoration after system/data failures.
✔ Monitoring &amp; Maintenance:
Performance tracking tools to detect bottlenecks.
Log user activities for troubleshooting &amp; security.
✔ Safety Measures:
Anti-virus software for threat prevention.
Regular testing (tools &amp; methodologies) to ensure robustness.</a:t>
        </a:r>
      </a:p>
    </p188:txBody>
  </p188:cm>
  <p188:cm id="{90A4273F-456B-4B3D-A6DC-64D3CC84E69B}" authorId="{89E31BE6-0467-E6FC-4A55-57ED47D629C0}" created="2025-04-27T21:54:19.5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97458146" sldId="281"/>
      <ac:picMk id="12" creationId="{5A3FC3CD-81BD-D6A6-E990-C0CA57AB888B}"/>
    </ac:deMkLst>
    <p188:txBody>
      <a:bodyPr/>
      <a:lstStyle/>
      <a:p>
        <a:r>
          <a:rPr lang="en-US"/>
          <a:t>The security requirements ensure robust protection against unauthorized access, data breaches, and cyber threats. The system complies with security standards, encrypts data (SSL/TLS), enforces strong authentication (8+ character passwords with special keys), and uses fraud prevention measures like transaction verification and reCAPTCHA. Privacy controls (cookies) and industry-leading authorization mechanisms further safeguard user data.</a:t>
        </a:r>
      </a:p>
    </p188:txBody>
  </p188:cm>
  <p188:cm id="{8E97B688-6EDF-460B-8A2F-97CF110F17FA}" authorId="{89E31BE6-0467-E6FC-4A55-57ED47D629C0}" created="2025-04-27T21:54:53.0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97458146" sldId="281"/>
      <ac:picMk id="14" creationId="{00A79D78-3E66-E702-86DF-D5BB954669F8}"/>
    </ac:deMkLst>
    <p188:txBody>
      <a:bodyPr/>
      <a:lstStyle/>
      <a:p>
        <a:r>
          <a:rPr lang="en-US"/>
          <a:t>The software system must seamlessly integrate and function across diverse platforms, including different operating systems, hardware, browsers, and third-party software, without conflicts or errors. It should also support internationalization to ensure global compatibility.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170F8-6510-430D-A6E9-B664826B6D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63D06-2B3A-45E5-A3A8-170FA31E0F3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UniBookExchange – a mobile app for buying, selling, and swapping second-hand textbooks.</a:t>
          </a:r>
          <a:endParaRPr lang="en-US"/>
        </a:p>
      </dgm:t>
    </dgm:pt>
    <dgm:pt modelId="{7206BE08-D635-4266-9E6C-C4D65F0D98FE}" type="parTrans" cxnId="{550D5131-DF8C-4520-B0A4-C1210769A585}">
      <dgm:prSet/>
      <dgm:spPr/>
      <dgm:t>
        <a:bodyPr/>
        <a:lstStyle/>
        <a:p>
          <a:endParaRPr lang="en-US"/>
        </a:p>
      </dgm:t>
    </dgm:pt>
    <dgm:pt modelId="{A2487097-AF0C-4845-B8F0-AD57E7959C7A}" type="sibTrans" cxnId="{550D5131-DF8C-4520-B0A4-C1210769A585}">
      <dgm:prSet/>
      <dgm:spPr/>
      <dgm:t>
        <a:bodyPr/>
        <a:lstStyle/>
        <a:p>
          <a:endParaRPr lang="en-US"/>
        </a:p>
      </dgm:t>
    </dgm:pt>
    <dgm:pt modelId="{B6AF0827-317C-4E10-A997-410B76DB1D8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University students and any individuals seeking affordable educational materials.</a:t>
          </a:r>
          <a:endParaRPr lang="en-US"/>
        </a:p>
      </dgm:t>
    </dgm:pt>
    <dgm:pt modelId="{6F741125-C76A-47CA-B62D-1703813B7C03}" type="parTrans" cxnId="{ED0930FC-5C8F-43E4-94C9-E7E93173FCA8}">
      <dgm:prSet/>
      <dgm:spPr/>
      <dgm:t>
        <a:bodyPr/>
        <a:lstStyle/>
        <a:p>
          <a:endParaRPr lang="en-US"/>
        </a:p>
      </dgm:t>
    </dgm:pt>
    <dgm:pt modelId="{C2E4592A-7BC1-45D8-9C22-5862A3FC5167}" type="sibTrans" cxnId="{ED0930FC-5C8F-43E4-94C9-E7E93173FCA8}">
      <dgm:prSet/>
      <dgm:spPr/>
      <dgm:t>
        <a:bodyPr/>
        <a:lstStyle/>
        <a:p>
          <a:endParaRPr lang="en-US"/>
        </a:p>
      </dgm:t>
    </dgm:pt>
    <dgm:pt modelId="{B353B532-21EA-4DA6-B848-FB42752A0C4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High cost of new textbooks strains student budgets.</a:t>
          </a:r>
          <a:endParaRPr lang="en-US"/>
        </a:p>
      </dgm:t>
    </dgm:pt>
    <dgm:pt modelId="{8A82533D-4FA1-466C-89FF-C687AE636C53}" type="parTrans" cxnId="{9066B292-E831-4704-A377-E638EED53445}">
      <dgm:prSet/>
      <dgm:spPr/>
      <dgm:t>
        <a:bodyPr/>
        <a:lstStyle/>
        <a:p>
          <a:endParaRPr lang="en-US"/>
        </a:p>
      </dgm:t>
    </dgm:pt>
    <dgm:pt modelId="{22CE7047-6F0E-4E71-BA91-735CC60B06AD}" type="sibTrans" cxnId="{9066B292-E831-4704-A377-E638EED53445}">
      <dgm:prSet/>
      <dgm:spPr/>
      <dgm:t>
        <a:bodyPr/>
        <a:lstStyle/>
        <a:p>
          <a:endParaRPr lang="en-US"/>
        </a:p>
      </dgm:t>
    </dgm:pt>
    <dgm:pt modelId="{55895A21-CE29-4653-8E70-E4B6A0C4609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No centralized, easy way to exchange or sell used books.</a:t>
          </a:r>
          <a:endParaRPr lang="en-US"/>
        </a:p>
      </dgm:t>
    </dgm:pt>
    <dgm:pt modelId="{DCEF93EE-EDA8-4905-BADC-27762A5D1422}" type="parTrans" cxnId="{079F611C-B83B-4ADC-815A-5908AEB30BE1}">
      <dgm:prSet/>
      <dgm:spPr/>
      <dgm:t>
        <a:bodyPr/>
        <a:lstStyle/>
        <a:p>
          <a:endParaRPr lang="en-US"/>
        </a:p>
      </dgm:t>
    </dgm:pt>
    <dgm:pt modelId="{8B02D04C-BD9F-41C8-B8CD-04DB33A7D4B4}" type="sibTrans" cxnId="{079F611C-B83B-4ADC-815A-5908AEB30BE1}">
      <dgm:prSet/>
      <dgm:spPr/>
      <dgm:t>
        <a:bodyPr/>
        <a:lstStyle/>
        <a:p>
          <a:endParaRPr lang="en-US"/>
        </a:p>
      </dgm:t>
    </dgm:pt>
    <dgm:pt modelId="{9D00E585-C3F1-4D9F-A4D4-011AEB882ED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Sustainability goal: reduce waste by reusing books.</a:t>
          </a:r>
          <a:endParaRPr lang="en-US"/>
        </a:p>
      </dgm:t>
    </dgm:pt>
    <dgm:pt modelId="{6319B086-0302-4679-AAD6-869D1F716E1C}" type="parTrans" cxnId="{F33F8561-367A-48CE-81AE-11FE647CB0C9}">
      <dgm:prSet/>
      <dgm:spPr/>
      <dgm:t>
        <a:bodyPr/>
        <a:lstStyle/>
        <a:p>
          <a:endParaRPr lang="en-US"/>
        </a:p>
      </dgm:t>
    </dgm:pt>
    <dgm:pt modelId="{C73C7FE3-0953-459A-9A19-3B3C6F4F9668}" type="sibTrans" cxnId="{F33F8561-367A-48CE-81AE-11FE647CB0C9}">
      <dgm:prSet/>
      <dgm:spPr/>
      <dgm:t>
        <a:bodyPr/>
        <a:lstStyle/>
        <a:p>
          <a:endParaRPr lang="en-US"/>
        </a:p>
      </dgm:t>
    </dgm:pt>
    <dgm:pt modelId="{E3C0BFC9-9A6A-4809-808C-CB570E3723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React Native app </a:t>
          </a:r>
        </a:p>
      </dgm:t>
    </dgm:pt>
    <dgm:pt modelId="{58584845-121D-438E-9E74-1FB80EA355EC}" type="parTrans" cxnId="{7B787DC5-005C-446C-9C02-994D80A0E7F5}">
      <dgm:prSet/>
      <dgm:spPr/>
      <dgm:t>
        <a:bodyPr/>
        <a:lstStyle/>
        <a:p>
          <a:endParaRPr lang="en-US"/>
        </a:p>
      </dgm:t>
    </dgm:pt>
    <dgm:pt modelId="{ABFFF765-52DB-4F13-A991-D4661E8343EB}" type="sibTrans" cxnId="{7B787DC5-005C-446C-9C02-994D80A0E7F5}">
      <dgm:prSet/>
      <dgm:spPr/>
      <dgm:t>
        <a:bodyPr/>
        <a:lstStyle/>
        <a:p>
          <a:endParaRPr lang="en-US"/>
        </a:p>
      </dgm:t>
    </dgm:pt>
    <dgm:pt modelId="{9051FC29-CFA8-4A0C-9430-28CF085D06B1}" type="pres">
      <dgm:prSet presAssocID="{F66170F8-6510-430D-A6E9-B664826B6D6C}" presName="root" presStyleCnt="0">
        <dgm:presLayoutVars>
          <dgm:dir/>
          <dgm:resizeHandles val="exact"/>
        </dgm:presLayoutVars>
      </dgm:prSet>
      <dgm:spPr/>
    </dgm:pt>
    <dgm:pt modelId="{668FA401-BAF0-4449-A4AE-D37BFA8F96C0}" type="pres">
      <dgm:prSet presAssocID="{B6363D06-2B3A-45E5-A3A8-170FA31E0F3E}" presName="compNode" presStyleCnt="0"/>
      <dgm:spPr/>
    </dgm:pt>
    <dgm:pt modelId="{000776A3-7DBA-4302-B652-58E43337469C}" type="pres">
      <dgm:prSet presAssocID="{B6363D06-2B3A-45E5-A3A8-170FA31E0F3E}" presName="bgRect" presStyleLbl="bgShp" presStyleIdx="0" presStyleCnt="6"/>
      <dgm:spPr/>
    </dgm:pt>
    <dgm:pt modelId="{26CCE308-8D28-4F8F-9ADD-3782105B7495}" type="pres">
      <dgm:prSet presAssocID="{B6363D06-2B3A-45E5-A3A8-170FA31E0F3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C6C1642F-CE58-4859-8C94-5FFA177A9BCE}" type="pres">
      <dgm:prSet presAssocID="{B6363D06-2B3A-45E5-A3A8-170FA31E0F3E}" presName="spaceRect" presStyleCnt="0"/>
      <dgm:spPr/>
    </dgm:pt>
    <dgm:pt modelId="{5A9726D9-36DB-4DDF-9850-43ABF8802AF1}" type="pres">
      <dgm:prSet presAssocID="{B6363D06-2B3A-45E5-A3A8-170FA31E0F3E}" presName="parTx" presStyleLbl="revTx" presStyleIdx="0" presStyleCnt="6">
        <dgm:presLayoutVars>
          <dgm:chMax val="0"/>
          <dgm:chPref val="0"/>
        </dgm:presLayoutVars>
      </dgm:prSet>
      <dgm:spPr/>
    </dgm:pt>
    <dgm:pt modelId="{E9382257-A0ED-4A69-86DE-0FE7362E8BEC}" type="pres">
      <dgm:prSet presAssocID="{A2487097-AF0C-4845-B8F0-AD57E7959C7A}" presName="sibTrans" presStyleCnt="0"/>
      <dgm:spPr/>
    </dgm:pt>
    <dgm:pt modelId="{133E2E85-D4CF-4E43-9B31-D2D0C7163475}" type="pres">
      <dgm:prSet presAssocID="{B6AF0827-317C-4E10-A997-410B76DB1D87}" presName="compNode" presStyleCnt="0"/>
      <dgm:spPr/>
    </dgm:pt>
    <dgm:pt modelId="{2F3F8DB1-4D60-4AF4-97EA-A138B1A59568}" type="pres">
      <dgm:prSet presAssocID="{B6AF0827-317C-4E10-A997-410B76DB1D87}" presName="bgRect" presStyleLbl="bgShp" presStyleIdx="1" presStyleCnt="6"/>
      <dgm:spPr/>
    </dgm:pt>
    <dgm:pt modelId="{2C225A48-B8E0-4733-BBC2-8B5C6589BF39}" type="pres">
      <dgm:prSet presAssocID="{B6AF0827-317C-4E10-A997-410B76DB1D8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9F5C5FFB-6B53-4440-9492-C877867F7AE3}" type="pres">
      <dgm:prSet presAssocID="{B6AF0827-317C-4E10-A997-410B76DB1D87}" presName="spaceRect" presStyleCnt="0"/>
      <dgm:spPr/>
    </dgm:pt>
    <dgm:pt modelId="{CB572FCB-9CA3-4580-83C6-363F1E416BE0}" type="pres">
      <dgm:prSet presAssocID="{B6AF0827-317C-4E10-A997-410B76DB1D87}" presName="parTx" presStyleLbl="revTx" presStyleIdx="1" presStyleCnt="6">
        <dgm:presLayoutVars>
          <dgm:chMax val="0"/>
          <dgm:chPref val="0"/>
        </dgm:presLayoutVars>
      </dgm:prSet>
      <dgm:spPr/>
    </dgm:pt>
    <dgm:pt modelId="{9886B510-062C-4A75-9927-1942BF8672BC}" type="pres">
      <dgm:prSet presAssocID="{C2E4592A-7BC1-45D8-9C22-5862A3FC5167}" presName="sibTrans" presStyleCnt="0"/>
      <dgm:spPr/>
    </dgm:pt>
    <dgm:pt modelId="{0F8BB86B-D933-47E0-B81B-E28B11BE81A2}" type="pres">
      <dgm:prSet presAssocID="{B353B532-21EA-4DA6-B848-FB42752A0C44}" presName="compNode" presStyleCnt="0"/>
      <dgm:spPr/>
    </dgm:pt>
    <dgm:pt modelId="{0260D497-D786-4C32-A635-98FDB8764129}" type="pres">
      <dgm:prSet presAssocID="{B353B532-21EA-4DA6-B848-FB42752A0C44}" presName="bgRect" presStyleLbl="bgShp" presStyleIdx="2" presStyleCnt="6"/>
      <dgm:spPr/>
    </dgm:pt>
    <dgm:pt modelId="{951768BF-DFBA-44F3-AFFB-C26E9FCCED37}" type="pres">
      <dgm:prSet presAssocID="{B353B532-21EA-4DA6-B848-FB42752A0C4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5E3E628-508E-4BBD-979D-81203D788E29}" type="pres">
      <dgm:prSet presAssocID="{B353B532-21EA-4DA6-B848-FB42752A0C44}" presName="spaceRect" presStyleCnt="0"/>
      <dgm:spPr/>
    </dgm:pt>
    <dgm:pt modelId="{A213A8C9-F553-4928-B0FA-6940ACD6AF08}" type="pres">
      <dgm:prSet presAssocID="{B353B532-21EA-4DA6-B848-FB42752A0C44}" presName="parTx" presStyleLbl="revTx" presStyleIdx="2" presStyleCnt="6">
        <dgm:presLayoutVars>
          <dgm:chMax val="0"/>
          <dgm:chPref val="0"/>
        </dgm:presLayoutVars>
      </dgm:prSet>
      <dgm:spPr/>
    </dgm:pt>
    <dgm:pt modelId="{587898E3-3CE7-4DF2-B024-D058583D70E5}" type="pres">
      <dgm:prSet presAssocID="{22CE7047-6F0E-4E71-BA91-735CC60B06AD}" presName="sibTrans" presStyleCnt="0"/>
      <dgm:spPr/>
    </dgm:pt>
    <dgm:pt modelId="{C8E33A91-50AD-493A-A62A-8C0A17BE05A4}" type="pres">
      <dgm:prSet presAssocID="{55895A21-CE29-4653-8E70-E4B6A0C46091}" presName="compNode" presStyleCnt="0"/>
      <dgm:spPr/>
    </dgm:pt>
    <dgm:pt modelId="{B452376A-430D-486C-9A13-15A3C4517732}" type="pres">
      <dgm:prSet presAssocID="{55895A21-CE29-4653-8E70-E4B6A0C46091}" presName="bgRect" presStyleLbl="bgShp" presStyleIdx="3" presStyleCnt="6"/>
      <dgm:spPr/>
    </dgm:pt>
    <dgm:pt modelId="{85B02F8E-3EE6-4EC3-A03E-1AD4F0BA36A5}" type="pres">
      <dgm:prSet presAssocID="{55895A21-CE29-4653-8E70-E4B6A0C460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EA085E59-413B-4B18-A385-B13FFF201487}" type="pres">
      <dgm:prSet presAssocID="{55895A21-CE29-4653-8E70-E4B6A0C46091}" presName="spaceRect" presStyleCnt="0"/>
      <dgm:spPr/>
    </dgm:pt>
    <dgm:pt modelId="{B6EDC17F-3478-440E-8C0C-6E6487149F34}" type="pres">
      <dgm:prSet presAssocID="{55895A21-CE29-4653-8E70-E4B6A0C46091}" presName="parTx" presStyleLbl="revTx" presStyleIdx="3" presStyleCnt="6">
        <dgm:presLayoutVars>
          <dgm:chMax val="0"/>
          <dgm:chPref val="0"/>
        </dgm:presLayoutVars>
      </dgm:prSet>
      <dgm:spPr/>
    </dgm:pt>
    <dgm:pt modelId="{C92185DB-EE51-40BB-8189-2D0F7395FA04}" type="pres">
      <dgm:prSet presAssocID="{8B02D04C-BD9F-41C8-B8CD-04DB33A7D4B4}" presName="sibTrans" presStyleCnt="0"/>
      <dgm:spPr/>
    </dgm:pt>
    <dgm:pt modelId="{5A4D882E-0D1E-4263-B3CC-2177F4196FD4}" type="pres">
      <dgm:prSet presAssocID="{9D00E585-C3F1-4D9F-A4D4-011AEB882EDE}" presName="compNode" presStyleCnt="0"/>
      <dgm:spPr/>
    </dgm:pt>
    <dgm:pt modelId="{73986D58-56DF-4E94-9880-99270976BB5C}" type="pres">
      <dgm:prSet presAssocID="{9D00E585-C3F1-4D9F-A4D4-011AEB882EDE}" presName="bgRect" presStyleLbl="bgShp" presStyleIdx="4" presStyleCnt="6"/>
      <dgm:spPr/>
    </dgm:pt>
    <dgm:pt modelId="{3C1C4B8D-8B87-41F6-999E-9D857F5BFAC2}" type="pres">
      <dgm:prSet presAssocID="{9D00E585-C3F1-4D9F-A4D4-011AEB882ED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9386BF07-3832-4664-AE4D-E5885B2A2FC1}" type="pres">
      <dgm:prSet presAssocID="{9D00E585-C3F1-4D9F-A4D4-011AEB882EDE}" presName="spaceRect" presStyleCnt="0"/>
      <dgm:spPr/>
    </dgm:pt>
    <dgm:pt modelId="{0CA65C5D-F808-43AB-BEB1-F14C234A3D65}" type="pres">
      <dgm:prSet presAssocID="{9D00E585-C3F1-4D9F-A4D4-011AEB882EDE}" presName="parTx" presStyleLbl="revTx" presStyleIdx="4" presStyleCnt="6">
        <dgm:presLayoutVars>
          <dgm:chMax val="0"/>
          <dgm:chPref val="0"/>
        </dgm:presLayoutVars>
      </dgm:prSet>
      <dgm:spPr/>
    </dgm:pt>
    <dgm:pt modelId="{E95B3E72-3EEE-49F9-81C0-C7A68D4269BB}" type="pres">
      <dgm:prSet presAssocID="{C73C7FE3-0953-459A-9A19-3B3C6F4F9668}" presName="sibTrans" presStyleCnt="0"/>
      <dgm:spPr/>
    </dgm:pt>
    <dgm:pt modelId="{D01B1DD6-7F81-4098-9079-D5090C3EF9D5}" type="pres">
      <dgm:prSet presAssocID="{E3C0BFC9-9A6A-4809-808C-CB570E372325}" presName="compNode" presStyleCnt="0"/>
      <dgm:spPr/>
    </dgm:pt>
    <dgm:pt modelId="{E33575C7-FEB5-4853-B61A-DAAA37528F81}" type="pres">
      <dgm:prSet presAssocID="{E3C0BFC9-9A6A-4809-808C-CB570E372325}" presName="bgRect" presStyleLbl="bgShp" presStyleIdx="5" presStyleCnt="6"/>
      <dgm:spPr/>
    </dgm:pt>
    <dgm:pt modelId="{61E05431-CED0-4D16-B4A1-21916D4A9EAB}" type="pres">
      <dgm:prSet presAssocID="{E3C0BFC9-9A6A-4809-808C-CB570E37232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A98B039-E928-45AE-8C4D-3A093BA14886}" type="pres">
      <dgm:prSet presAssocID="{E3C0BFC9-9A6A-4809-808C-CB570E372325}" presName="spaceRect" presStyleCnt="0"/>
      <dgm:spPr/>
    </dgm:pt>
    <dgm:pt modelId="{FE305F24-E151-44D0-AFFD-310820B89613}" type="pres">
      <dgm:prSet presAssocID="{E3C0BFC9-9A6A-4809-808C-CB570E37232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FE02409-D9C0-4D53-9140-A6BCFE3AE873}" type="presOf" srcId="{E3C0BFC9-9A6A-4809-808C-CB570E372325}" destId="{FE305F24-E151-44D0-AFFD-310820B89613}" srcOrd="0" destOrd="0" presId="urn:microsoft.com/office/officeart/2018/2/layout/IconVerticalSolidList"/>
    <dgm:cxn modelId="{079F611C-B83B-4ADC-815A-5908AEB30BE1}" srcId="{F66170F8-6510-430D-A6E9-B664826B6D6C}" destId="{55895A21-CE29-4653-8E70-E4B6A0C46091}" srcOrd="3" destOrd="0" parTransId="{DCEF93EE-EDA8-4905-BADC-27762A5D1422}" sibTransId="{8B02D04C-BD9F-41C8-B8CD-04DB33A7D4B4}"/>
    <dgm:cxn modelId="{1060EF26-92E1-4694-B0D2-0D9668388A40}" type="presOf" srcId="{B6AF0827-317C-4E10-A997-410B76DB1D87}" destId="{CB572FCB-9CA3-4580-83C6-363F1E416BE0}" srcOrd="0" destOrd="0" presId="urn:microsoft.com/office/officeart/2018/2/layout/IconVerticalSolidList"/>
    <dgm:cxn modelId="{6B1C4F29-A457-4D9B-A059-A4C1B02119C5}" type="presOf" srcId="{B6363D06-2B3A-45E5-A3A8-170FA31E0F3E}" destId="{5A9726D9-36DB-4DDF-9850-43ABF8802AF1}" srcOrd="0" destOrd="0" presId="urn:microsoft.com/office/officeart/2018/2/layout/IconVerticalSolidList"/>
    <dgm:cxn modelId="{550D5131-DF8C-4520-B0A4-C1210769A585}" srcId="{F66170F8-6510-430D-A6E9-B664826B6D6C}" destId="{B6363D06-2B3A-45E5-A3A8-170FA31E0F3E}" srcOrd="0" destOrd="0" parTransId="{7206BE08-D635-4266-9E6C-C4D65F0D98FE}" sibTransId="{A2487097-AF0C-4845-B8F0-AD57E7959C7A}"/>
    <dgm:cxn modelId="{F33F8561-367A-48CE-81AE-11FE647CB0C9}" srcId="{F66170F8-6510-430D-A6E9-B664826B6D6C}" destId="{9D00E585-C3F1-4D9F-A4D4-011AEB882EDE}" srcOrd="4" destOrd="0" parTransId="{6319B086-0302-4679-AAD6-869D1F716E1C}" sibTransId="{C73C7FE3-0953-459A-9A19-3B3C6F4F9668}"/>
    <dgm:cxn modelId="{9066B292-E831-4704-A377-E638EED53445}" srcId="{F66170F8-6510-430D-A6E9-B664826B6D6C}" destId="{B353B532-21EA-4DA6-B848-FB42752A0C44}" srcOrd="2" destOrd="0" parTransId="{8A82533D-4FA1-466C-89FF-C687AE636C53}" sibTransId="{22CE7047-6F0E-4E71-BA91-735CC60B06AD}"/>
    <dgm:cxn modelId="{5A40ACB2-1D2D-4EBA-AE64-2381BEBD1CF2}" type="presOf" srcId="{55895A21-CE29-4653-8E70-E4B6A0C46091}" destId="{B6EDC17F-3478-440E-8C0C-6E6487149F34}" srcOrd="0" destOrd="0" presId="urn:microsoft.com/office/officeart/2018/2/layout/IconVerticalSolidList"/>
    <dgm:cxn modelId="{7B787DC5-005C-446C-9C02-994D80A0E7F5}" srcId="{F66170F8-6510-430D-A6E9-B664826B6D6C}" destId="{E3C0BFC9-9A6A-4809-808C-CB570E372325}" srcOrd="5" destOrd="0" parTransId="{58584845-121D-438E-9E74-1FB80EA355EC}" sibTransId="{ABFFF765-52DB-4F13-A991-D4661E8343EB}"/>
    <dgm:cxn modelId="{860898DB-9693-4AA9-A99F-004C33E71BEF}" type="presOf" srcId="{9D00E585-C3F1-4D9F-A4D4-011AEB882EDE}" destId="{0CA65C5D-F808-43AB-BEB1-F14C234A3D65}" srcOrd="0" destOrd="0" presId="urn:microsoft.com/office/officeart/2018/2/layout/IconVerticalSolidList"/>
    <dgm:cxn modelId="{3DD2EFE1-DC0E-45B7-8E75-09135ECBD3E6}" type="presOf" srcId="{F66170F8-6510-430D-A6E9-B664826B6D6C}" destId="{9051FC29-CFA8-4A0C-9430-28CF085D06B1}" srcOrd="0" destOrd="0" presId="urn:microsoft.com/office/officeart/2018/2/layout/IconVerticalSolidList"/>
    <dgm:cxn modelId="{ED0930FC-5C8F-43E4-94C9-E7E93173FCA8}" srcId="{F66170F8-6510-430D-A6E9-B664826B6D6C}" destId="{B6AF0827-317C-4E10-A997-410B76DB1D87}" srcOrd="1" destOrd="0" parTransId="{6F741125-C76A-47CA-B62D-1703813B7C03}" sibTransId="{C2E4592A-7BC1-45D8-9C22-5862A3FC5167}"/>
    <dgm:cxn modelId="{6FB74BFE-39CD-4862-AE00-FC54532D3804}" type="presOf" srcId="{B353B532-21EA-4DA6-B848-FB42752A0C44}" destId="{A213A8C9-F553-4928-B0FA-6940ACD6AF08}" srcOrd="0" destOrd="0" presId="urn:microsoft.com/office/officeart/2018/2/layout/IconVerticalSolidList"/>
    <dgm:cxn modelId="{554064B0-C8EE-494E-B81F-E3B5E5067B09}" type="presParOf" srcId="{9051FC29-CFA8-4A0C-9430-28CF085D06B1}" destId="{668FA401-BAF0-4449-A4AE-D37BFA8F96C0}" srcOrd="0" destOrd="0" presId="urn:microsoft.com/office/officeart/2018/2/layout/IconVerticalSolidList"/>
    <dgm:cxn modelId="{24B44FE3-6BFF-4F6B-9FC9-27CD4D60C7BD}" type="presParOf" srcId="{668FA401-BAF0-4449-A4AE-D37BFA8F96C0}" destId="{000776A3-7DBA-4302-B652-58E43337469C}" srcOrd="0" destOrd="0" presId="urn:microsoft.com/office/officeart/2018/2/layout/IconVerticalSolidList"/>
    <dgm:cxn modelId="{CD9E6683-5D9A-4E1F-A4A3-2673EA9CF683}" type="presParOf" srcId="{668FA401-BAF0-4449-A4AE-D37BFA8F96C0}" destId="{26CCE308-8D28-4F8F-9ADD-3782105B7495}" srcOrd="1" destOrd="0" presId="urn:microsoft.com/office/officeart/2018/2/layout/IconVerticalSolidList"/>
    <dgm:cxn modelId="{7A3023F5-0BA0-457F-9921-53F60F7FBA50}" type="presParOf" srcId="{668FA401-BAF0-4449-A4AE-D37BFA8F96C0}" destId="{C6C1642F-CE58-4859-8C94-5FFA177A9BCE}" srcOrd="2" destOrd="0" presId="urn:microsoft.com/office/officeart/2018/2/layout/IconVerticalSolidList"/>
    <dgm:cxn modelId="{529AC075-B34A-45C1-925C-CFD4488D608A}" type="presParOf" srcId="{668FA401-BAF0-4449-A4AE-D37BFA8F96C0}" destId="{5A9726D9-36DB-4DDF-9850-43ABF8802AF1}" srcOrd="3" destOrd="0" presId="urn:microsoft.com/office/officeart/2018/2/layout/IconVerticalSolidList"/>
    <dgm:cxn modelId="{D4314B8F-415E-4696-8A5E-BB8466E8F0E8}" type="presParOf" srcId="{9051FC29-CFA8-4A0C-9430-28CF085D06B1}" destId="{E9382257-A0ED-4A69-86DE-0FE7362E8BEC}" srcOrd="1" destOrd="0" presId="urn:microsoft.com/office/officeart/2018/2/layout/IconVerticalSolidList"/>
    <dgm:cxn modelId="{6629A21E-F5F9-41B0-B61F-6D23234FA984}" type="presParOf" srcId="{9051FC29-CFA8-4A0C-9430-28CF085D06B1}" destId="{133E2E85-D4CF-4E43-9B31-D2D0C7163475}" srcOrd="2" destOrd="0" presId="urn:microsoft.com/office/officeart/2018/2/layout/IconVerticalSolidList"/>
    <dgm:cxn modelId="{5D3920D2-75A6-4C8F-9F99-A46B816E8A3F}" type="presParOf" srcId="{133E2E85-D4CF-4E43-9B31-D2D0C7163475}" destId="{2F3F8DB1-4D60-4AF4-97EA-A138B1A59568}" srcOrd="0" destOrd="0" presId="urn:microsoft.com/office/officeart/2018/2/layout/IconVerticalSolidList"/>
    <dgm:cxn modelId="{B7907B3F-EF34-4A63-9B3B-C4D58E134240}" type="presParOf" srcId="{133E2E85-D4CF-4E43-9B31-D2D0C7163475}" destId="{2C225A48-B8E0-4733-BBC2-8B5C6589BF39}" srcOrd="1" destOrd="0" presId="urn:microsoft.com/office/officeart/2018/2/layout/IconVerticalSolidList"/>
    <dgm:cxn modelId="{0A10166F-EEC5-4FDF-9D14-6EF9FCF1D6EE}" type="presParOf" srcId="{133E2E85-D4CF-4E43-9B31-D2D0C7163475}" destId="{9F5C5FFB-6B53-4440-9492-C877867F7AE3}" srcOrd="2" destOrd="0" presId="urn:microsoft.com/office/officeart/2018/2/layout/IconVerticalSolidList"/>
    <dgm:cxn modelId="{F8CDCED5-812D-4C4B-9017-5F3CC4BC7624}" type="presParOf" srcId="{133E2E85-D4CF-4E43-9B31-D2D0C7163475}" destId="{CB572FCB-9CA3-4580-83C6-363F1E416BE0}" srcOrd="3" destOrd="0" presId="urn:microsoft.com/office/officeart/2018/2/layout/IconVerticalSolidList"/>
    <dgm:cxn modelId="{880A279F-F172-4189-9F61-A02180EE4FCB}" type="presParOf" srcId="{9051FC29-CFA8-4A0C-9430-28CF085D06B1}" destId="{9886B510-062C-4A75-9927-1942BF8672BC}" srcOrd="3" destOrd="0" presId="urn:microsoft.com/office/officeart/2018/2/layout/IconVerticalSolidList"/>
    <dgm:cxn modelId="{68D795E2-4A24-4D48-B247-FD982B48E078}" type="presParOf" srcId="{9051FC29-CFA8-4A0C-9430-28CF085D06B1}" destId="{0F8BB86B-D933-47E0-B81B-E28B11BE81A2}" srcOrd="4" destOrd="0" presId="urn:microsoft.com/office/officeart/2018/2/layout/IconVerticalSolidList"/>
    <dgm:cxn modelId="{9691CE73-BF0A-42DF-B42D-452DFE295F85}" type="presParOf" srcId="{0F8BB86B-D933-47E0-B81B-E28B11BE81A2}" destId="{0260D497-D786-4C32-A635-98FDB8764129}" srcOrd="0" destOrd="0" presId="urn:microsoft.com/office/officeart/2018/2/layout/IconVerticalSolidList"/>
    <dgm:cxn modelId="{D66A90C6-0F78-424F-B79C-E9D967BB7E92}" type="presParOf" srcId="{0F8BB86B-D933-47E0-B81B-E28B11BE81A2}" destId="{951768BF-DFBA-44F3-AFFB-C26E9FCCED37}" srcOrd="1" destOrd="0" presId="urn:microsoft.com/office/officeart/2018/2/layout/IconVerticalSolidList"/>
    <dgm:cxn modelId="{E62A93F5-BA2E-4F35-9D6C-9FCF5041DAAB}" type="presParOf" srcId="{0F8BB86B-D933-47E0-B81B-E28B11BE81A2}" destId="{75E3E628-508E-4BBD-979D-81203D788E29}" srcOrd="2" destOrd="0" presId="urn:microsoft.com/office/officeart/2018/2/layout/IconVerticalSolidList"/>
    <dgm:cxn modelId="{A1686153-A630-4A9C-B029-B1DDB7B7861A}" type="presParOf" srcId="{0F8BB86B-D933-47E0-B81B-E28B11BE81A2}" destId="{A213A8C9-F553-4928-B0FA-6940ACD6AF08}" srcOrd="3" destOrd="0" presId="urn:microsoft.com/office/officeart/2018/2/layout/IconVerticalSolidList"/>
    <dgm:cxn modelId="{31F51707-E342-4C67-A0DC-B9BBABBDA2A0}" type="presParOf" srcId="{9051FC29-CFA8-4A0C-9430-28CF085D06B1}" destId="{587898E3-3CE7-4DF2-B024-D058583D70E5}" srcOrd="5" destOrd="0" presId="urn:microsoft.com/office/officeart/2018/2/layout/IconVerticalSolidList"/>
    <dgm:cxn modelId="{6987D5B9-56C1-41C2-B346-CB7CCEC1B8D7}" type="presParOf" srcId="{9051FC29-CFA8-4A0C-9430-28CF085D06B1}" destId="{C8E33A91-50AD-493A-A62A-8C0A17BE05A4}" srcOrd="6" destOrd="0" presId="urn:microsoft.com/office/officeart/2018/2/layout/IconVerticalSolidList"/>
    <dgm:cxn modelId="{E49D928C-F83A-46D1-B9FE-6DBC0557D7B1}" type="presParOf" srcId="{C8E33A91-50AD-493A-A62A-8C0A17BE05A4}" destId="{B452376A-430D-486C-9A13-15A3C4517732}" srcOrd="0" destOrd="0" presId="urn:microsoft.com/office/officeart/2018/2/layout/IconVerticalSolidList"/>
    <dgm:cxn modelId="{84D74162-7B92-4594-A417-3FD501114808}" type="presParOf" srcId="{C8E33A91-50AD-493A-A62A-8C0A17BE05A4}" destId="{85B02F8E-3EE6-4EC3-A03E-1AD4F0BA36A5}" srcOrd="1" destOrd="0" presId="urn:microsoft.com/office/officeart/2018/2/layout/IconVerticalSolidList"/>
    <dgm:cxn modelId="{D59937C5-C5CD-4A17-9BEE-5210E6DB9195}" type="presParOf" srcId="{C8E33A91-50AD-493A-A62A-8C0A17BE05A4}" destId="{EA085E59-413B-4B18-A385-B13FFF201487}" srcOrd="2" destOrd="0" presId="urn:microsoft.com/office/officeart/2018/2/layout/IconVerticalSolidList"/>
    <dgm:cxn modelId="{94DC69CE-563E-435E-AFA3-0A223E649B97}" type="presParOf" srcId="{C8E33A91-50AD-493A-A62A-8C0A17BE05A4}" destId="{B6EDC17F-3478-440E-8C0C-6E6487149F34}" srcOrd="3" destOrd="0" presId="urn:microsoft.com/office/officeart/2018/2/layout/IconVerticalSolidList"/>
    <dgm:cxn modelId="{120AA1E5-18C2-421B-B006-36CC7CCB80DF}" type="presParOf" srcId="{9051FC29-CFA8-4A0C-9430-28CF085D06B1}" destId="{C92185DB-EE51-40BB-8189-2D0F7395FA04}" srcOrd="7" destOrd="0" presId="urn:microsoft.com/office/officeart/2018/2/layout/IconVerticalSolidList"/>
    <dgm:cxn modelId="{5785F9C4-3AD6-41D4-A20A-F5561CABF187}" type="presParOf" srcId="{9051FC29-CFA8-4A0C-9430-28CF085D06B1}" destId="{5A4D882E-0D1E-4263-B3CC-2177F4196FD4}" srcOrd="8" destOrd="0" presId="urn:microsoft.com/office/officeart/2018/2/layout/IconVerticalSolidList"/>
    <dgm:cxn modelId="{08A8197D-15C4-46A7-AFA6-33E2DBD30120}" type="presParOf" srcId="{5A4D882E-0D1E-4263-B3CC-2177F4196FD4}" destId="{73986D58-56DF-4E94-9880-99270976BB5C}" srcOrd="0" destOrd="0" presId="urn:microsoft.com/office/officeart/2018/2/layout/IconVerticalSolidList"/>
    <dgm:cxn modelId="{0F9D3E49-592A-4967-9978-51372B8BF7C6}" type="presParOf" srcId="{5A4D882E-0D1E-4263-B3CC-2177F4196FD4}" destId="{3C1C4B8D-8B87-41F6-999E-9D857F5BFAC2}" srcOrd="1" destOrd="0" presId="urn:microsoft.com/office/officeart/2018/2/layout/IconVerticalSolidList"/>
    <dgm:cxn modelId="{17D6DD63-67F1-48E7-B16F-3F265822C74F}" type="presParOf" srcId="{5A4D882E-0D1E-4263-B3CC-2177F4196FD4}" destId="{9386BF07-3832-4664-AE4D-E5885B2A2FC1}" srcOrd="2" destOrd="0" presId="urn:microsoft.com/office/officeart/2018/2/layout/IconVerticalSolidList"/>
    <dgm:cxn modelId="{C6A8484A-2F61-4C84-85BB-C78C146E9081}" type="presParOf" srcId="{5A4D882E-0D1E-4263-B3CC-2177F4196FD4}" destId="{0CA65C5D-F808-43AB-BEB1-F14C234A3D65}" srcOrd="3" destOrd="0" presId="urn:microsoft.com/office/officeart/2018/2/layout/IconVerticalSolidList"/>
    <dgm:cxn modelId="{6C024AE5-5C41-42FB-BB66-B587A1307CC1}" type="presParOf" srcId="{9051FC29-CFA8-4A0C-9430-28CF085D06B1}" destId="{E95B3E72-3EEE-49F9-81C0-C7A68D4269BB}" srcOrd="9" destOrd="0" presId="urn:microsoft.com/office/officeart/2018/2/layout/IconVerticalSolidList"/>
    <dgm:cxn modelId="{FB549C71-E267-40A0-B904-616BBDEAAF4D}" type="presParOf" srcId="{9051FC29-CFA8-4A0C-9430-28CF085D06B1}" destId="{D01B1DD6-7F81-4098-9079-D5090C3EF9D5}" srcOrd="10" destOrd="0" presId="urn:microsoft.com/office/officeart/2018/2/layout/IconVerticalSolidList"/>
    <dgm:cxn modelId="{7B36E4CF-C1E3-46BD-A892-D2C7DCFA2FB9}" type="presParOf" srcId="{D01B1DD6-7F81-4098-9079-D5090C3EF9D5}" destId="{E33575C7-FEB5-4853-B61A-DAAA37528F81}" srcOrd="0" destOrd="0" presId="urn:microsoft.com/office/officeart/2018/2/layout/IconVerticalSolidList"/>
    <dgm:cxn modelId="{FF09183B-6CDB-4656-97D0-4CD11C262A3A}" type="presParOf" srcId="{D01B1DD6-7F81-4098-9079-D5090C3EF9D5}" destId="{61E05431-CED0-4D16-B4A1-21916D4A9EAB}" srcOrd="1" destOrd="0" presId="urn:microsoft.com/office/officeart/2018/2/layout/IconVerticalSolidList"/>
    <dgm:cxn modelId="{C5A901FF-AB56-428B-AF44-BB10816FF406}" type="presParOf" srcId="{D01B1DD6-7F81-4098-9079-D5090C3EF9D5}" destId="{6A98B039-E928-45AE-8C4D-3A093BA14886}" srcOrd="2" destOrd="0" presId="urn:microsoft.com/office/officeart/2018/2/layout/IconVerticalSolidList"/>
    <dgm:cxn modelId="{39278252-B34F-49AD-99FB-13D6AC6D11A2}" type="presParOf" srcId="{D01B1DD6-7F81-4098-9079-D5090C3EF9D5}" destId="{FE305F24-E151-44D0-AFFD-310820B896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161578-0B24-4A0E-B0CD-5778C6A4913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706C1D-B0BE-4522-AF78-72C8733DFA6C}">
      <dgm:prSet/>
      <dgm:spPr/>
      <dgm:t>
        <a:bodyPr/>
        <a:lstStyle/>
        <a:p>
          <a:r>
            <a:rPr lang="en-GB"/>
            <a:t>Increment model : </a:t>
          </a:r>
          <a:endParaRPr lang="en-US"/>
        </a:p>
      </dgm:t>
    </dgm:pt>
    <dgm:pt modelId="{7F577808-34E0-48A8-9628-8116CC1E4C7B}" type="parTrans" cxnId="{61750E66-1437-4BA9-8D26-A546F9C9277C}">
      <dgm:prSet/>
      <dgm:spPr/>
      <dgm:t>
        <a:bodyPr/>
        <a:lstStyle/>
        <a:p>
          <a:endParaRPr lang="en-US"/>
        </a:p>
      </dgm:t>
    </dgm:pt>
    <dgm:pt modelId="{CB3132B3-1914-4189-B159-8A2992819098}" type="sibTrans" cxnId="{61750E66-1437-4BA9-8D26-A546F9C9277C}">
      <dgm:prSet/>
      <dgm:spPr/>
      <dgm:t>
        <a:bodyPr/>
        <a:lstStyle/>
        <a:p>
          <a:endParaRPr lang="en-US"/>
        </a:p>
      </dgm:t>
    </dgm:pt>
    <dgm:pt modelId="{B0A2730E-3B3D-4EAC-BCBB-B5E90CAC1E42}">
      <dgm:prSet/>
      <dgm:spPr/>
      <dgm:t>
        <a:bodyPr/>
        <a:lstStyle/>
        <a:p>
          <a:r>
            <a:rPr lang="en-GB"/>
            <a:t>Get a simple, working app into students’ hands right away—no waiting months for “everything” to be done</a:t>
          </a:r>
          <a:endParaRPr lang="en-US"/>
        </a:p>
      </dgm:t>
    </dgm:pt>
    <dgm:pt modelId="{AE4E863B-134C-452F-99FA-873819742126}" type="parTrans" cxnId="{793D8039-33D7-448A-A4E5-BD56087B8A77}">
      <dgm:prSet/>
      <dgm:spPr/>
      <dgm:t>
        <a:bodyPr/>
        <a:lstStyle/>
        <a:p>
          <a:endParaRPr lang="en-US"/>
        </a:p>
      </dgm:t>
    </dgm:pt>
    <dgm:pt modelId="{B9B92B72-E76A-459B-83B7-9E777A97E8FA}" type="sibTrans" cxnId="{793D8039-33D7-448A-A4E5-BD56087B8A77}">
      <dgm:prSet/>
      <dgm:spPr/>
      <dgm:t>
        <a:bodyPr/>
        <a:lstStyle/>
        <a:p>
          <a:endParaRPr lang="en-US"/>
        </a:p>
      </dgm:t>
    </dgm:pt>
    <dgm:pt modelId="{815411AC-2958-4A6A-91A3-6D6C1ABE3A66}">
      <dgm:prSet/>
      <dgm:spPr/>
      <dgm:t>
        <a:bodyPr/>
        <a:lstStyle/>
        <a:p>
          <a:r>
            <a:rPr lang="en-GB"/>
            <a:t>Break the project into bite-sized chunks so each new feature is easier to build, test, and polish</a:t>
          </a:r>
          <a:endParaRPr lang="en-US"/>
        </a:p>
      </dgm:t>
    </dgm:pt>
    <dgm:pt modelId="{74993069-1B84-4819-AB6B-E398E1BA6D18}" type="parTrans" cxnId="{87780579-03B9-4C4A-B999-2DC110182ACD}">
      <dgm:prSet/>
      <dgm:spPr/>
      <dgm:t>
        <a:bodyPr/>
        <a:lstStyle/>
        <a:p>
          <a:endParaRPr lang="en-US"/>
        </a:p>
      </dgm:t>
    </dgm:pt>
    <dgm:pt modelId="{8B4A451F-FB3A-4DBF-898C-19B590471736}" type="sibTrans" cxnId="{87780579-03B9-4C4A-B999-2DC110182ACD}">
      <dgm:prSet/>
      <dgm:spPr/>
      <dgm:t>
        <a:bodyPr/>
        <a:lstStyle/>
        <a:p>
          <a:endParaRPr lang="en-US"/>
        </a:p>
      </dgm:t>
    </dgm:pt>
    <dgm:pt modelId="{04C0DE55-82DF-4AF6-BEA9-23B69F0DCDAD}">
      <dgm:prSet/>
      <dgm:spPr/>
      <dgm:t>
        <a:bodyPr/>
        <a:lstStyle/>
        <a:p>
          <a:r>
            <a:rPr lang="en-GB"/>
            <a:t>After each slice goes live, hear directly from real users (“Hey, can the chat be faster?”) and immediately make it better</a:t>
          </a:r>
          <a:endParaRPr lang="en-US"/>
        </a:p>
      </dgm:t>
    </dgm:pt>
    <dgm:pt modelId="{2D89CA4A-A500-4BE4-90F0-C3BB81D6EBDB}" type="parTrans" cxnId="{90E9D50C-3541-44F5-9146-E53923D7CFE2}">
      <dgm:prSet/>
      <dgm:spPr/>
      <dgm:t>
        <a:bodyPr/>
        <a:lstStyle/>
        <a:p>
          <a:endParaRPr lang="en-US"/>
        </a:p>
      </dgm:t>
    </dgm:pt>
    <dgm:pt modelId="{6ECDD1CC-555C-4B06-98CA-32E3EDB40120}" type="sibTrans" cxnId="{90E9D50C-3541-44F5-9146-E53923D7CFE2}">
      <dgm:prSet/>
      <dgm:spPr/>
      <dgm:t>
        <a:bodyPr/>
        <a:lstStyle/>
        <a:p>
          <a:endParaRPr lang="en-US"/>
        </a:p>
      </dgm:t>
    </dgm:pt>
    <dgm:pt modelId="{1DE58837-311E-4046-A666-DAAAC96A261E}">
      <dgm:prSet/>
      <dgm:spPr/>
      <dgm:t>
        <a:bodyPr/>
        <a:lstStyle/>
        <a:p>
          <a:r>
            <a:rPr lang="en-GB"/>
            <a:t>Stay flexible: shuffle or add features (smarter search, free-PDF delivery) without blowing up what’s already working</a:t>
          </a:r>
          <a:endParaRPr lang="en-US"/>
        </a:p>
      </dgm:t>
    </dgm:pt>
    <dgm:pt modelId="{C387C8D3-B565-435D-A39C-693337FD819D}" type="parTrans" cxnId="{B3784430-C81C-4DB1-AEB3-1DE032CD9C37}">
      <dgm:prSet/>
      <dgm:spPr/>
      <dgm:t>
        <a:bodyPr/>
        <a:lstStyle/>
        <a:p>
          <a:endParaRPr lang="en-US"/>
        </a:p>
      </dgm:t>
    </dgm:pt>
    <dgm:pt modelId="{DC68D090-7172-422C-9844-0CCE495C6804}" type="sibTrans" cxnId="{B3784430-C81C-4DB1-AEB3-1DE032CD9C37}">
      <dgm:prSet/>
      <dgm:spPr/>
      <dgm:t>
        <a:bodyPr/>
        <a:lstStyle/>
        <a:p>
          <a:endParaRPr lang="en-US"/>
        </a:p>
      </dgm:t>
    </dgm:pt>
    <dgm:pt modelId="{A30CB360-C108-4B53-B88B-FFA5BA19874A}">
      <dgm:prSet/>
      <dgm:spPr/>
      <dgm:t>
        <a:bodyPr/>
        <a:lstStyle/>
        <a:p>
          <a:r>
            <a:rPr lang="en-GB"/>
            <a:t>Keep quality high by testing and refining each piece on its own, so the whole system stays solid as it grows</a:t>
          </a:r>
          <a:endParaRPr lang="en-US"/>
        </a:p>
      </dgm:t>
    </dgm:pt>
    <dgm:pt modelId="{1E85C1E9-34EE-4633-AE3D-B5E26DE81EE3}" type="parTrans" cxnId="{C81315A4-2DDA-46E0-9BC3-26E776A32615}">
      <dgm:prSet/>
      <dgm:spPr/>
      <dgm:t>
        <a:bodyPr/>
        <a:lstStyle/>
        <a:p>
          <a:endParaRPr lang="en-US"/>
        </a:p>
      </dgm:t>
    </dgm:pt>
    <dgm:pt modelId="{4064C665-4DA9-470C-9C18-7057E0EF06F1}" type="sibTrans" cxnId="{C81315A4-2DDA-46E0-9BC3-26E776A32615}">
      <dgm:prSet/>
      <dgm:spPr/>
      <dgm:t>
        <a:bodyPr/>
        <a:lstStyle/>
        <a:p>
          <a:endParaRPr lang="en-US"/>
        </a:p>
      </dgm:t>
    </dgm:pt>
    <dgm:pt modelId="{1A1DAE5A-92A9-4756-A7AA-D655FF6BE982}" type="pres">
      <dgm:prSet presAssocID="{47161578-0B24-4A0E-B0CD-5778C6A4913D}" presName="Name0" presStyleCnt="0">
        <dgm:presLayoutVars>
          <dgm:dir/>
          <dgm:resizeHandles val="exact"/>
        </dgm:presLayoutVars>
      </dgm:prSet>
      <dgm:spPr/>
    </dgm:pt>
    <dgm:pt modelId="{E8D138EB-4686-4A05-816C-F5CC2EC89118}" type="pres">
      <dgm:prSet presAssocID="{C3706C1D-B0BE-4522-AF78-72C8733DFA6C}" presName="node" presStyleLbl="node1" presStyleIdx="0" presStyleCnt="6">
        <dgm:presLayoutVars>
          <dgm:bulletEnabled val="1"/>
        </dgm:presLayoutVars>
      </dgm:prSet>
      <dgm:spPr/>
    </dgm:pt>
    <dgm:pt modelId="{ABB5EFA5-D7FE-4467-B351-4B69D34CAE7E}" type="pres">
      <dgm:prSet presAssocID="{CB3132B3-1914-4189-B159-8A2992819098}" presName="sibTrans" presStyleLbl="sibTrans1D1" presStyleIdx="0" presStyleCnt="5"/>
      <dgm:spPr/>
    </dgm:pt>
    <dgm:pt modelId="{E4A3B86A-9658-4745-BC9C-792E80DF588E}" type="pres">
      <dgm:prSet presAssocID="{CB3132B3-1914-4189-B159-8A2992819098}" presName="connectorText" presStyleLbl="sibTrans1D1" presStyleIdx="0" presStyleCnt="5"/>
      <dgm:spPr/>
    </dgm:pt>
    <dgm:pt modelId="{43578370-B0D1-4E56-B5F2-68CCF0EB40A7}" type="pres">
      <dgm:prSet presAssocID="{B0A2730E-3B3D-4EAC-BCBB-B5E90CAC1E42}" presName="node" presStyleLbl="node1" presStyleIdx="1" presStyleCnt="6">
        <dgm:presLayoutVars>
          <dgm:bulletEnabled val="1"/>
        </dgm:presLayoutVars>
      </dgm:prSet>
      <dgm:spPr/>
    </dgm:pt>
    <dgm:pt modelId="{634F2752-04C3-4596-BDF3-86629541CA89}" type="pres">
      <dgm:prSet presAssocID="{B9B92B72-E76A-459B-83B7-9E777A97E8FA}" presName="sibTrans" presStyleLbl="sibTrans1D1" presStyleIdx="1" presStyleCnt="5"/>
      <dgm:spPr/>
    </dgm:pt>
    <dgm:pt modelId="{10A40127-11F7-4AB9-8C4E-850DFE7CA2DF}" type="pres">
      <dgm:prSet presAssocID="{B9B92B72-E76A-459B-83B7-9E777A97E8FA}" presName="connectorText" presStyleLbl="sibTrans1D1" presStyleIdx="1" presStyleCnt="5"/>
      <dgm:spPr/>
    </dgm:pt>
    <dgm:pt modelId="{EB95CD0C-21C4-4836-995B-DBE1CE0B8AF5}" type="pres">
      <dgm:prSet presAssocID="{815411AC-2958-4A6A-91A3-6D6C1ABE3A66}" presName="node" presStyleLbl="node1" presStyleIdx="2" presStyleCnt="6">
        <dgm:presLayoutVars>
          <dgm:bulletEnabled val="1"/>
        </dgm:presLayoutVars>
      </dgm:prSet>
      <dgm:spPr/>
    </dgm:pt>
    <dgm:pt modelId="{28450F92-FB45-43A7-8B75-C8F37B2F50D2}" type="pres">
      <dgm:prSet presAssocID="{8B4A451F-FB3A-4DBF-898C-19B590471736}" presName="sibTrans" presStyleLbl="sibTrans1D1" presStyleIdx="2" presStyleCnt="5"/>
      <dgm:spPr/>
    </dgm:pt>
    <dgm:pt modelId="{3F72DCBB-2979-4600-B475-D6CF59BC8BCE}" type="pres">
      <dgm:prSet presAssocID="{8B4A451F-FB3A-4DBF-898C-19B590471736}" presName="connectorText" presStyleLbl="sibTrans1D1" presStyleIdx="2" presStyleCnt="5"/>
      <dgm:spPr/>
    </dgm:pt>
    <dgm:pt modelId="{EDDCC3BE-9CD1-4EAA-BC7C-F28496D7D189}" type="pres">
      <dgm:prSet presAssocID="{04C0DE55-82DF-4AF6-BEA9-23B69F0DCDAD}" presName="node" presStyleLbl="node1" presStyleIdx="3" presStyleCnt="6">
        <dgm:presLayoutVars>
          <dgm:bulletEnabled val="1"/>
        </dgm:presLayoutVars>
      </dgm:prSet>
      <dgm:spPr/>
    </dgm:pt>
    <dgm:pt modelId="{AF6C6587-5546-418A-A020-561F6DD1CBA1}" type="pres">
      <dgm:prSet presAssocID="{6ECDD1CC-555C-4B06-98CA-32E3EDB40120}" presName="sibTrans" presStyleLbl="sibTrans1D1" presStyleIdx="3" presStyleCnt="5"/>
      <dgm:spPr/>
    </dgm:pt>
    <dgm:pt modelId="{92D48ABF-C8B3-4706-81C8-94E1340DDCD5}" type="pres">
      <dgm:prSet presAssocID="{6ECDD1CC-555C-4B06-98CA-32E3EDB40120}" presName="connectorText" presStyleLbl="sibTrans1D1" presStyleIdx="3" presStyleCnt="5"/>
      <dgm:spPr/>
    </dgm:pt>
    <dgm:pt modelId="{69BA3B34-C44D-4B10-8569-8527938DC3BF}" type="pres">
      <dgm:prSet presAssocID="{1DE58837-311E-4046-A666-DAAAC96A261E}" presName="node" presStyleLbl="node1" presStyleIdx="4" presStyleCnt="6">
        <dgm:presLayoutVars>
          <dgm:bulletEnabled val="1"/>
        </dgm:presLayoutVars>
      </dgm:prSet>
      <dgm:spPr/>
    </dgm:pt>
    <dgm:pt modelId="{1734228A-4BBC-4F64-B1F3-D275609C144C}" type="pres">
      <dgm:prSet presAssocID="{DC68D090-7172-422C-9844-0CCE495C6804}" presName="sibTrans" presStyleLbl="sibTrans1D1" presStyleIdx="4" presStyleCnt="5"/>
      <dgm:spPr/>
    </dgm:pt>
    <dgm:pt modelId="{9F351B23-C423-41C8-B2AB-945696BB950F}" type="pres">
      <dgm:prSet presAssocID="{DC68D090-7172-422C-9844-0CCE495C6804}" presName="connectorText" presStyleLbl="sibTrans1D1" presStyleIdx="4" presStyleCnt="5"/>
      <dgm:spPr/>
    </dgm:pt>
    <dgm:pt modelId="{742E8367-F56C-4262-A4B5-8C0317977C91}" type="pres">
      <dgm:prSet presAssocID="{A30CB360-C108-4B53-B88B-FFA5BA19874A}" presName="node" presStyleLbl="node1" presStyleIdx="5" presStyleCnt="6">
        <dgm:presLayoutVars>
          <dgm:bulletEnabled val="1"/>
        </dgm:presLayoutVars>
      </dgm:prSet>
      <dgm:spPr/>
    </dgm:pt>
  </dgm:ptLst>
  <dgm:cxnLst>
    <dgm:cxn modelId="{83C1AD08-E87E-45DD-B087-31EC2D714082}" type="presOf" srcId="{815411AC-2958-4A6A-91A3-6D6C1ABE3A66}" destId="{EB95CD0C-21C4-4836-995B-DBE1CE0B8AF5}" srcOrd="0" destOrd="0" presId="urn:microsoft.com/office/officeart/2016/7/layout/RepeatingBendingProcessNew"/>
    <dgm:cxn modelId="{90E9D50C-3541-44F5-9146-E53923D7CFE2}" srcId="{47161578-0B24-4A0E-B0CD-5778C6A4913D}" destId="{04C0DE55-82DF-4AF6-BEA9-23B69F0DCDAD}" srcOrd="3" destOrd="0" parTransId="{2D89CA4A-A500-4BE4-90F0-C3BB81D6EBDB}" sibTransId="{6ECDD1CC-555C-4B06-98CA-32E3EDB40120}"/>
    <dgm:cxn modelId="{B3784430-C81C-4DB1-AEB3-1DE032CD9C37}" srcId="{47161578-0B24-4A0E-B0CD-5778C6A4913D}" destId="{1DE58837-311E-4046-A666-DAAAC96A261E}" srcOrd="4" destOrd="0" parTransId="{C387C8D3-B565-435D-A39C-693337FD819D}" sibTransId="{DC68D090-7172-422C-9844-0CCE495C6804}"/>
    <dgm:cxn modelId="{26EE8C36-5D1A-4D57-9F86-8CD79CDA3EBA}" type="presOf" srcId="{B9B92B72-E76A-459B-83B7-9E777A97E8FA}" destId="{10A40127-11F7-4AB9-8C4E-850DFE7CA2DF}" srcOrd="1" destOrd="0" presId="urn:microsoft.com/office/officeart/2016/7/layout/RepeatingBendingProcessNew"/>
    <dgm:cxn modelId="{F9204139-C7AA-4E75-B7B2-2BDC13C9A240}" type="presOf" srcId="{8B4A451F-FB3A-4DBF-898C-19B590471736}" destId="{28450F92-FB45-43A7-8B75-C8F37B2F50D2}" srcOrd="0" destOrd="0" presId="urn:microsoft.com/office/officeart/2016/7/layout/RepeatingBendingProcessNew"/>
    <dgm:cxn modelId="{793D8039-33D7-448A-A4E5-BD56087B8A77}" srcId="{47161578-0B24-4A0E-B0CD-5778C6A4913D}" destId="{B0A2730E-3B3D-4EAC-BCBB-B5E90CAC1E42}" srcOrd="1" destOrd="0" parTransId="{AE4E863B-134C-452F-99FA-873819742126}" sibTransId="{B9B92B72-E76A-459B-83B7-9E777A97E8FA}"/>
    <dgm:cxn modelId="{C39A8863-EC48-431B-9551-00DCF52F22DD}" type="presOf" srcId="{6ECDD1CC-555C-4B06-98CA-32E3EDB40120}" destId="{92D48ABF-C8B3-4706-81C8-94E1340DDCD5}" srcOrd="1" destOrd="0" presId="urn:microsoft.com/office/officeart/2016/7/layout/RepeatingBendingProcessNew"/>
    <dgm:cxn modelId="{61750E66-1437-4BA9-8D26-A546F9C9277C}" srcId="{47161578-0B24-4A0E-B0CD-5778C6A4913D}" destId="{C3706C1D-B0BE-4522-AF78-72C8733DFA6C}" srcOrd="0" destOrd="0" parTransId="{7F577808-34E0-48A8-9628-8116CC1E4C7B}" sibTransId="{CB3132B3-1914-4189-B159-8A2992819098}"/>
    <dgm:cxn modelId="{8907D450-0106-42B6-94DE-6386F0E95575}" type="presOf" srcId="{B9B92B72-E76A-459B-83B7-9E777A97E8FA}" destId="{634F2752-04C3-4596-BDF3-86629541CA89}" srcOrd="0" destOrd="0" presId="urn:microsoft.com/office/officeart/2016/7/layout/RepeatingBendingProcessNew"/>
    <dgm:cxn modelId="{5F77F855-F7C7-4C23-9481-AF64BF19848B}" type="presOf" srcId="{04C0DE55-82DF-4AF6-BEA9-23B69F0DCDAD}" destId="{EDDCC3BE-9CD1-4EAA-BC7C-F28496D7D189}" srcOrd="0" destOrd="0" presId="urn:microsoft.com/office/officeart/2016/7/layout/RepeatingBendingProcessNew"/>
    <dgm:cxn modelId="{87780579-03B9-4C4A-B999-2DC110182ACD}" srcId="{47161578-0B24-4A0E-B0CD-5778C6A4913D}" destId="{815411AC-2958-4A6A-91A3-6D6C1ABE3A66}" srcOrd="2" destOrd="0" parTransId="{74993069-1B84-4819-AB6B-E398E1BA6D18}" sibTransId="{8B4A451F-FB3A-4DBF-898C-19B590471736}"/>
    <dgm:cxn modelId="{FA82269A-A3B2-40A4-8165-5E088594E8D1}" type="presOf" srcId="{B0A2730E-3B3D-4EAC-BCBB-B5E90CAC1E42}" destId="{43578370-B0D1-4E56-B5F2-68CCF0EB40A7}" srcOrd="0" destOrd="0" presId="urn:microsoft.com/office/officeart/2016/7/layout/RepeatingBendingProcessNew"/>
    <dgm:cxn modelId="{C81315A4-2DDA-46E0-9BC3-26E776A32615}" srcId="{47161578-0B24-4A0E-B0CD-5778C6A4913D}" destId="{A30CB360-C108-4B53-B88B-FFA5BA19874A}" srcOrd="5" destOrd="0" parTransId="{1E85C1E9-34EE-4633-AE3D-B5E26DE81EE3}" sibTransId="{4064C665-4DA9-470C-9C18-7057E0EF06F1}"/>
    <dgm:cxn modelId="{E657F2AF-6EB1-4675-BABD-CEDDAEC226EE}" type="presOf" srcId="{1DE58837-311E-4046-A666-DAAAC96A261E}" destId="{69BA3B34-C44D-4B10-8569-8527938DC3BF}" srcOrd="0" destOrd="0" presId="urn:microsoft.com/office/officeart/2016/7/layout/RepeatingBendingProcessNew"/>
    <dgm:cxn modelId="{D5DF87B1-EBBC-4AC8-908E-B0FFC3A9D616}" type="presOf" srcId="{47161578-0B24-4A0E-B0CD-5778C6A4913D}" destId="{1A1DAE5A-92A9-4756-A7AA-D655FF6BE982}" srcOrd="0" destOrd="0" presId="urn:microsoft.com/office/officeart/2016/7/layout/RepeatingBendingProcessNew"/>
    <dgm:cxn modelId="{FAB8C1B5-23EF-49BC-9BB6-2EAC6562475B}" type="presOf" srcId="{6ECDD1CC-555C-4B06-98CA-32E3EDB40120}" destId="{AF6C6587-5546-418A-A020-561F6DD1CBA1}" srcOrd="0" destOrd="0" presId="urn:microsoft.com/office/officeart/2016/7/layout/RepeatingBendingProcessNew"/>
    <dgm:cxn modelId="{B01582C0-0E7A-4845-BFE5-1E924A11FCDF}" type="presOf" srcId="{CB3132B3-1914-4189-B159-8A2992819098}" destId="{ABB5EFA5-D7FE-4467-B351-4B69D34CAE7E}" srcOrd="0" destOrd="0" presId="urn:microsoft.com/office/officeart/2016/7/layout/RepeatingBendingProcessNew"/>
    <dgm:cxn modelId="{5699D6C0-0D50-428E-8B08-6C9E4E1F9A6E}" type="presOf" srcId="{C3706C1D-B0BE-4522-AF78-72C8733DFA6C}" destId="{E8D138EB-4686-4A05-816C-F5CC2EC89118}" srcOrd="0" destOrd="0" presId="urn:microsoft.com/office/officeart/2016/7/layout/RepeatingBendingProcessNew"/>
    <dgm:cxn modelId="{E546C2C2-7BFD-432D-BFAC-D8DE768CFEAE}" type="presOf" srcId="{CB3132B3-1914-4189-B159-8A2992819098}" destId="{E4A3B86A-9658-4745-BC9C-792E80DF588E}" srcOrd="1" destOrd="0" presId="urn:microsoft.com/office/officeart/2016/7/layout/RepeatingBendingProcessNew"/>
    <dgm:cxn modelId="{04F7FEDE-5663-433A-999D-A76A10D82708}" type="presOf" srcId="{8B4A451F-FB3A-4DBF-898C-19B590471736}" destId="{3F72DCBB-2979-4600-B475-D6CF59BC8BCE}" srcOrd="1" destOrd="0" presId="urn:microsoft.com/office/officeart/2016/7/layout/RepeatingBendingProcessNew"/>
    <dgm:cxn modelId="{62A3EBE1-73BF-416B-8C2F-9F99B4534BED}" type="presOf" srcId="{DC68D090-7172-422C-9844-0CCE495C6804}" destId="{9F351B23-C423-41C8-B2AB-945696BB950F}" srcOrd="1" destOrd="0" presId="urn:microsoft.com/office/officeart/2016/7/layout/RepeatingBendingProcessNew"/>
    <dgm:cxn modelId="{B34A12F7-C465-47BD-B1FB-3DD051690CF1}" type="presOf" srcId="{A30CB360-C108-4B53-B88B-FFA5BA19874A}" destId="{742E8367-F56C-4262-A4B5-8C0317977C91}" srcOrd="0" destOrd="0" presId="urn:microsoft.com/office/officeart/2016/7/layout/RepeatingBendingProcessNew"/>
    <dgm:cxn modelId="{071D4AFD-CF58-4471-93B0-D17A0D4D8479}" type="presOf" srcId="{DC68D090-7172-422C-9844-0CCE495C6804}" destId="{1734228A-4BBC-4F64-B1F3-D275609C144C}" srcOrd="0" destOrd="0" presId="urn:microsoft.com/office/officeart/2016/7/layout/RepeatingBendingProcessNew"/>
    <dgm:cxn modelId="{56080D02-C52D-451F-BC59-B77061E2611B}" type="presParOf" srcId="{1A1DAE5A-92A9-4756-A7AA-D655FF6BE982}" destId="{E8D138EB-4686-4A05-816C-F5CC2EC89118}" srcOrd="0" destOrd="0" presId="urn:microsoft.com/office/officeart/2016/7/layout/RepeatingBendingProcessNew"/>
    <dgm:cxn modelId="{D25D4FA8-7EED-456D-BBB7-9A3727995DC1}" type="presParOf" srcId="{1A1DAE5A-92A9-4756-A7AA-D655FF6BE982}" destId="{ABB5EFA5-D7FE-4467-B351-4B69D34CAE7E}" srcOrd="1" destOrd="0" presId="urn:microsoft.com/office/officeart/2016/7/layout/RepeatingBendingProcessNew"/>
    <dgm:cxn modelId="{C50C7699-1AB4-4CD6-A245-857899C1A4B8}" type="presParOf" srcId="{ABB5EFA5-D7FE-4467-B351-4B69D34CAE7E}" destId="{E4A3B86A-9658-4745-BC9C-792E80DF588E}" srcOrd="0" destOrd="0" presId="urn:microsoft.com/office/officeart/2016/7/layout/RepeatingBendingProcessNew"/>
    <dgm:cxn modelId="{2398E278-4794-48DB-8A44-AEFFD3017E1D}" type="presParOf" srcId="{1A1DAE5A-92A9-4756-A7AA-D655FF6BE982}" destId="{43578370-B0D1-4E56-B5F2-68CCF0EB40A7}" srcOrd="2" destOrd="0" presId="urn:microsoft.com/office/officeart/2016/7/layout/RepeatingBendingProcessNew"/>
    <dgm:cxn modelId="{BEC5A023-A1AD-4D18-B015-111B3D8D36CE}" type="presParOf" srcId="{1A1DAE5A-92A9-4756-A7AA-D655FF6BE982}" destId="{634F2752-04C3-4596-BDF3-86629541CA89}" srcOrd="3" destOrd="0" presId="urn:microsoft.com/office/officeart/2016/7/layout/RepeatingBendingProcessNew"/>
    <dgm:cxn modelId="{F31F5535-1847-41FF-AD20-0929871D5A31}" type="presParOf" srcId="{634F2752-04C3-4596-BDF3-86629541CA89}" destId="{10A40127-11F7-4AB9-8C4E-850DFE7CA2DF}" srcOrd="0" destOrd="0" presId="urn:microsoft.com/office/officeart/2016/7/layout/RepeatingBendingProcessNew"/>
    <dgm:cxn modelId="{509EF626-827D-4FE8-85C9-483DFD8A4BC8}" type="presParOf" srcId="{1A1DAE5A-92A9-4756-A7AA-D655FF6BE982}" destId="{EB95CD0C-21C4-4836-995B-DBE1CE0B8AF5}" srcOrd="4" destOrd="0" presId="urn:microsoft.com/office/officeart/2016/7/layout/RepeatingBendingProcessNew"/>
    <dgm:cxn modelId="{9D8D4A38-5081-4211-AE49-CBE6E660ED45}" type="presParOf" srcId="{1A1DAE5A-92A9-4756-A7AA-D655FF6BE982}" destId="{28450F92-FB45-43A7-8B75-C8F37B2F50D2}" srcOrd="5" destOrd="0" presId="urn:microsoft.com/office/officeart/2016/7/layout/RepeatingBendingProcessNew"/>
    <dgm:cxn modelId="{D7C4D27A-40BE-4777-9F3B-E9D184DFD6EF}" type="presParOf" srcId="{28450F92-FB45-43A7-8B75-C8F37B2F50D2}" destId="{3F72DCBB-2979-4600-B475-D6CF59BC8BCE}" srcOrd="0" destOrd="0" presId="urn:microsoft.com/office/officeart/2016/7/layout/RepeatingBendingProcessNew"/>
    <dgm:cxn modelId="{6F91FC6D-527B-43A1-9026-FA1071110216}" type="presParOf" srcId="{1A1DAE5A-92A9-4756-A7AA-D655FF6BE982}" destId="{EDDCC3BE-9CD1-4EAA-BC7C-F28496D7D189}" srcOrd="6" destOrd="0" presId="urn:microsoft.com/office/officeart/2016/7/layout/RepeatingBendingProcessNew"/>
    <dgm:cxn modelId="{3FECFA47-FFB6-447C-B444-480D78BD5D23}" type="presParOf" srcId="{1A1DAE5A-92A9-4756-A7AA-D655FF6BE982}" destId="{AF6C6587-5546-418A-A020-561F6DD1CBA1}" srcOrd="7" destOrd="0" presId="urn:microsoft.com/office/officeart/2016/7/layout/RepeatingBendingProcessNew"/>
    <dgm:cxn modelId="{AF84BE3C-E21F-4175-807C-8A98BE4DB6ED}" type="presParOf" srcId="{AF6C6587-5546-418A-A020-561F6DD1CBA1}" destId="{92D48ABF-C8B3-4706-81C8-94E1340DDCD5}" srcOrd="0" destOrd="0" presId="urn:microsoft.com/office/officeart/2016/7/layout/RepeatingBendingProcessNew"/>
    <dgm:cxn modelId="{A62BFCC1-E5AE-4E59-82E9-9A227AA4BAEE}" type="presParOf" srcId="{1A1DAE5A-92A9-4756-A7AA-D655FF6BE982}" destId="{69BA3B34-C44D-4B10-8569-8527938DC3BF}" srcOrd="8" destOrd="0" presId="urn:microsoft.com/office/officeart/2016/7/layout/RepeatingBendingProcessNew"/>
    <dgm:cxn modelId="{A1A689F0-8738-4E34-BDB3-6C35D1ABADBA}" type="presParOf" srcId="{1A1DAE5A-92A9-4756-A7AA-D655FF6BE982}" destId="{1734228A-4BBC-4F64-B1F3-D275609C144C}" srcOrd="9" destOrd="0" presId="urn:microsoft.com/office/officeart/2016/7/layout/RepeatingBendingProcessNew"/>
    <dgm:cxn modelId="{49F6C062-9CBB-41A9-A911-10D93511AEBB}" type="presParOf" srcId="{1734228A-4BBC-4F64-B1F3-D275609C144C}" destId="{9F351B23-C423-41C8-B2AB-945696BB950F}" srcOrd="0" destOrd="0" presId="urn:microsoft.com/office/officeart/2016/7/layout/RepeatingBendingProcessNew"/>
    <dgm:cxn modelId="{A32102F3-A506-496C-9BD9-1E39471F51B0}" type="presParOf" srcId="{1A1DAE5A-92A9-4756-A7AA-D655FF6BE982}" destId="{742E8367-F56C-4262-A4B5-8C0317977C9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FF1550-7858-402B-B59F-214AF7BBDEF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3B960A9-EC19-437C-A4A5-D2CA1B05CC8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Listings (create/edit/delete)</a:t>
          </a:r>
          <a:endParaRPr lang="en-US"/>
        </a:p>
      </dgm:t>
    </dgm:pt>
    <dgm:pt modelId="{3F20AC6C-C036-4300-8C78-40F28D352BC1}" type="parTrans" cxnId="{591299FE-E6DA-4DA7-B78D-6BE8E03535C5}">
      <dgm:prSet/>
      <dgm:spPr/>
      <dgm:t>
        <a:bodyPr/>
        <a:lstStyle/>
        <a:p>
          <a:endParaRPr lang="en-US"/>
        </a:p>
      </dgm:t>
    </dgm:pt>
    <dgm:pt modelId="{BE86E9AC-34DD-47CE-97BB-79F2A90708DB}" type="sibTrans" cxnId="{591299FE-E6DA-4DA7-B78D-6BE8E03535C5}">
      <dgm:prSet/>
      <dgm:spPr/>
      <dgm:t>
        <a:bodyPr/>
        <a:lstStyle/>
        <a:p>
          <a:endParaRPr lang="en-US"/>
        </a:p>
      </dgm:t>
    </dgm:pt>
    <dgm:pt modelId="{F81FEF11-7B71-4A01-923A-CC010C64178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Advanced search &amp; filters (price, location, course)</a:t>
          </a:r>
          <a:endParaRPr lang="en-US"/>
        </a:p>
      </dgm:t>
    </dgm:pt>
    <dgm:pt modelId="{2D3A9B92-41EF-4978-A0B1-89A559242F1D}" type="parTrans" cxnId="{1830C27E-B470-4D04-8154-DCA161B38384}">
      <dgm:prSet/>
      <dgm:spPr/>
      <dgm:t>
        <a:bodyPr/>
        <a:lstStyle/>
        <a:p>
          <a:endParaRPr lang="en-US"/>
        </a:p>
      </dgm:t>
    </dgm:pt>
    <dgm:pt modelId="{DE4A2439-DF9C-425B-8597-D633BF21E6E4}" type="sibTrans" cxnId="{1830C27E-B470-4D04-8154-DCA161B38384}">
      <dgm:prSet/>
      <dgm:spPr/>
      <dgm:t>
        <a:bodyPr/>
        <a:lstStyle/>
        <a:p>
          <a:endParaRPr lang="en-US"/>
        </a:p>
      </dgm:t>
    </dgm:pt>
    <dgm:pt modelId="{F70E07FA-478B-4BF6-9309-64968FDF812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Location-based discovery</a:t>
          </a:r>
          <a:endParaRPr lang="en-US"/>
        </a:p>
      </dgm:t>
    </dgm:pt>
    <dgm:pt modelId="{45AE33EB-EA2B-4599-B2F9-BF18CD6744CB}" type="parTrans" cxnId="{1A7169EF-9178-40AD-8A63-0A482A409A13}">
      <dgm:prSet/>
      <dgm:spPr/>
      <dgm:t>
        <a:bodyPr/>
        <a:lstStyle/>
        <a:p>
          <a:endParaRPr lang="en-US"/>
        </a:p>
      </dgm:t>
    </dgm:pt>
    <dgm:pt modelId="{F9A11F12-4755-4F09-AEA4-7010FC329E7A}" type="sibTrans" cxnId="{1A7169EF-9178-40AD-8A63-0A482A409A13}">
      <dgm:prSet/>
      <dgm:spPr/>
      <dgm:t>
        <a:bodyPr/>
        <a:lstStyle/>
        <a:p>
          <a:endParaRPr lang="en-US"/>
        </a:p>
      </dgm:t>
    </dgm:pt>
    <dgm:pt modelId="{CE92CA84-5238-4DD2-87DF-C72D8A4621F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In-app chat &amp; notifications</a:t>
          </a:r>
          <a:endParaRPr lang="en-US"/>
        </a:p>
      </dgm:t>
    </dgm:pt>
    <dgm:pt modelId="{1B52F67E-0F4D-45B6-BA49-9CEE1CEC4981}" type="parTrans" cxnId="{6FD28FCD-349B-4564-99E9-327458B78B24}">
      <dgm:prSet/>
      <dgm:spPr/>
      <dgm:t>
        <a:bodyPr/>
        <a:lstStyle/>
        <a:p>
          <a:endParaRPr lang="en-US"/>
        </a:p>
      </dgm:t>
    </dgm:pt>
    <dgm:pt modelId="{18FA9509-6F09-4209-B1D5-B51EDB26DE59}" type="sibTrans" cxnId="{6FD28FCD-349B-4564-99E9-327458B78B24}">
      <dgm:prSet/>
      <dgm:spPr/>
      <dgm:t>
        <a:bodyPr/>
        <a:lstStyle/>
        <a:p>
          <a:endParaRPr lang="en-US"/>
        </a:p>
      </dgm:t>
    </dgm:pt>
    <dgm:pt modelId="{1D73CBE3-8405-4954-9D3B-E19497C1138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Admin moderation dashboard</a:t>
          </a:r>
          <a:endParaRPr lang="en-US"/>
        </a:p>
      </dgm:t>
    </dgm:pt>
    <dgm:pt modelId="{96B10C2A-82EE-4225-8DC5-9C1F5FF75916}" type="parTrans" cxnId="{82DA38C6-8230-4786-BE0B-544D18DCDE4E}">
      <dgm:prSet/>
      <dgm:spPr/>
      <dgm:t>
        <a:bodyPr/>
        <a:lstStyle/>
        <a:p>
          <a:endParaRPr lang="en-US"/>
        </a:p>
      </dgm:t>
    </dgm:pt>
    <dgm:pt modelId="{1EBE26E4-F9F7-4012-AD11-ABAE3464B346}" type="sibTrans" cxnId="{82DA38C6-8230-4786-BE0B-544D18DCDE4E}">
      <dgm:prSet/>
      <dgm:spPr/>
      <dgm:t>
        <a:bodyPr/>
        <a:lstStyle/>
        <a:p>
          <a:endParaRPr lang="en-US"/>
        </a:p>
      </dgm:t>
    </dgm:pt>
    <dgm:pt modelId="{3615D804-4BBD-4F7D-A6C0-E1344296D830}" type="pres">
      <dgm:prSet presAssocID="{6AFF1550-7858-402B-B59F-214AF7BBDEF3}" presName="root" presStyleCnt="0">
        <dgm:presLayoutVars>
          <dgm:dir/>
          <dgm:resizeHandles val="exact"/>
        </dgm:presLayoutVars>
      </dgm:prSet>
      <dgm:spPr/>
    </dgm:pt>
    <dgm:pt modelId="{F8331353-7086-42E6-A49D-91ED239B8926}" type="pres">
      <dgm:prSet presAssocID="{B3B960A9-EC19-437C-A4A5-D2CA1B05CC8B}" presName="compNode" presStyleCnt="0"/>
      <dgm:spPr/>
    </dgm:pt>
    <dgm:pt modelId="{C0243FE6-D9D2-4CEA-A1EE-E4E1BCBB5824}" type="pres">
      <dgm:prSet presAssocID="{B3B960A9-EC19-437C-A4A5-D2CA1B05CC8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95562AEA-4307-48A6-9B73-4E8E7DB0A90D}" type="pres">
      <dgm:prSet presAssocID="{B3B960A9-EC19-437C-A4A5-D2CA1B05CC8B}" presName="spaceRect" presStyleCnt="0"/>
      <dgm:spPr/>
    </dgm:pt>
    <dgm:pt modelId="{33DD3EEB-D430-45DD-967E-FD29D2ACE00B}" type="pres">
      <dgm:prSet presAssocID="{B3B960A9-EC19-437C-A4A5-D2CA1B05CC8B}" presName="textRect" presStyleLbl="revTx" presStyleIdx="0" presStyleCnt="5">
        <dgm:presLayoutVars>
          <dgm:chMax val="1"/>
          <dgm:chPref val="1"/>
        </dgm:presLayoutVars>
      </dgm:prSet>
      <dgm:spPr/>
    </dgm:pt>
    <dgm:pt modelId="{C7B647FE-FC0D-44E4-BFA5-0F951C05A29E}" type="pres">
      <dgm:prSet presAssocID="{BE86E9AC-34DD-47CE-97BB-79F2A90708DB}" presName="sibTrans" presStyleCnt="0"/>
      <dgm:spPr/>
    </dgm:pt>
    <dgm:pt modelId="{F5C0572A-91A8-4830-B84D-DB9ED9D8501A}" type="pres">
      <dgm:prSet presAssocID="{F81FEF11-7B71-4A01-923A-CC010C641782}" presName="compNode" presStyleCnt="0"/>
      <dgm:spPr/>
    </dgm:pt>
    <dgm:pt modelId="{B8ED67CF-BC68-400D-97EF-95FC87E8FF1A}" type="pres">
      <dgm:prSet presAssocID="{F81FEF11-7B71-4A01-923A-CC010C64178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52939F5-DB18-49A8-9539-FF0AD9732D04}" type="pres">
      <dgm:prSet presAssocID="{F81FEF11-7B71-4A01-923A-CC010C641782}" presName="spaceRect" presStyleCnt="0"/>
      <dgm:spPr/>
    </dgm:pt>
    <dgm:pt modelId="{3BCBBA08-0151-483A-BE43-2D5295714E4B}" type="pres">
      <dgm:prSet presAssocID="{F81FEF11-7B71-4A01-923A-CC010C641782}" presName="textRect" presStyleLbl="revTx" presStyleIdx="1" presStyleCnt="5">
        <dgm:presLayoutVars>
          <dgm:chMax val="1"/>
          <dgm:chPref val="1"/>
        </dgm:presLayoutVars>
      </dgm:prSet>
      <dgm:spPr/>
    </dgm:pt>
    <dgm:pt modelId="{5C4D052E-0F1F-450E-B98E-960EB0E4D8F1}" type="pres">
      <dgm:prSet presAssocID="{DE4A2439-DF9C-425B-8597-D633BF21E6E4}" presName="sibTrans" presStyleCnt="0"/>
      <dgm:spPr/>
    </dgm:pt>
    <dgm:pt modelId="{6A4E9AF8-E893-48B7-873A-0C219FB52C84}" type="pres">
      <dgm:prSet presAssocID="{F70E07FA-478B-4BF6-9309-64968FDF8124}" presName="compNode" presStyleCnt="0"/>
      <dgm:spPr/>
    </dgm:pt>
    <dgm:pt modelId="{7C74D299-F40A-4573-ADD3-07A7955171A2}" type="pres">
      <dgm:prSet presAssocID="{F70E07FA-478B-4BF6-9309-64968FDF812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35AA0EF-EBE1-4E95-AD9D-8AB774F3C08F}" type="pres">
      <dgm:prSet presAssocID="{F70E07FA-478B-4BF6-9309-64968FDF8124}" presName="spaceRect" presStyleCnt="0"/>
      <dgm:spPr/>
    </dgm:pt>
    <dgm:pt modelId="{24C03AC3-9A60-4C94-BBFF-C19EAF1A6EA6}" type="pres">
      <dgm:prSet presAssocID="{F70E07FA-478B-4BF6-9309-64968FDF8124}" presName="textRect" presStyleLbl="revTx" presStyleIdx="2" presStyleCnt="5">
        <dgm:presLayoutVars>
          <dgm:chMax val="1"/>
          <dgm:chPref val="1"/>
        </dgm:presLayoutVars>
      </dgm:prSet>
      <dgm:spPr/>
    </dgm:pt>
    <dgm:pt modelId="{4883D0DE-6CF6-49F5-90E9-47310AC92761}" type="pres">
      <dgm:prSet presAssocID="{F9A11F12-4755-4F09-AEA4-7010FC329E7A}" presName="sibTrans" presStyleCnt="0"/>
      <dgm:spPr/>
    </dgm:pt>
    <dgm:pt modelId="{28B66AC7-FEE9-4647-8F9F-2D28E7BAABF0}" type="pres">
      <dgm:prSet presAssocID="{CE92CA84-5238-4DD2-87DF-C72D8A4621F7}" presName="compNode" presStyleCnt="0"/>
      <dgm:spPr/>
    </dgm:pt>
    <dgm:pt modelId="{BF1EE0A5-E9DB-4842-9871-B19DA256F3C0}" type="pres">
      <dgm:prSet presAssocID="{CE92CA84-5238-4DD2-87DF-C72D8A4621F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0A944BB3-035F-4453-895B-3B5E67088812}" type="pres">
      <dgm:prSet presAssocID="{CE92CA84-5238-4DD2-87DF-C72D8A4621F7}" presName="spaceRect" presStyleCnt="0"/>
      <dgm:spPr/>
    </dgm:pt>
    <dgm:pt modelId="{691B2D12-F6F8-47BC-A19A-910C19D1C895}" type="pres">
      <dgm:prSet presAssocID="{CE92CA84-5238-4DD2-87DF-C72D8A4621F7}" presName="textRect" presStyleLbl="revTx" presStyleIdx="3" presStyleCnt="5">
        <dgm:presLayoutVars>
          <dgm:chMax val="1"/>
          <dgm:chPref val="1"/>
        </dgm:presLayoutVars>
      </dgm:prSet>
      <dgm:spPr/>
    </dgm:pt>
    <dgm:pt modelId="{FC2B3EAF-0BCD-4636-AB0B-D7218B89176A}" type="pres">
      <dgm:prSet presAssocID="{18FA9509-6F09-4209-B1D5-B51EDB26DE59}" presName="sibTrans" presStyleCnt="0"/>
      <dgm:spPr/>
    </dgm:pt>
    <dgm:pt modelId="{A7B9D7CB-3D10-45F3-B718-F5867F6C10B8}" type="pres">
      <dgm:prSet presAssocID="{1D73CBE3-8405-4954-9D3B-E19497C11381}" presName="compNode" presStyleCnt="0"/>
      <dgm:spPr/>
    </dgm:pt>
    <dgm:pt modelId="{B812E9F5-8338-4E88-A826-06AB9E27DA27}" type="pres">
      <dgm:prSet presAssocID="{1D73CBE3-8405-4954-9D3B-E19497C1138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236532C-2DA9-433E-84C2-18BD4DF53CF2}" type="pres">
      <dgm:prSet presAssocID="{1D73CBE3-8405-4954-9D3B-E19497C11381}" presName="spaceRect" presStyleCnt="0"/>
      <dgm:spPr/>
    </dgm:pt>
    <dgm:pt modelId="{96728281-8FF4-43ED-8DCA-1A1DA84560D7}" type="pres">
      <dgm:prSet presAssocID="{1D73CBE3-8405-4954-9D3B-E19497C1138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9E19A41-29BA-4C49-B136-7B543F864EF0}" type="presOf" srcId="{CE92CA84-5238-4DD2-87DF-C72D8A4621F7}" destId="{691B2D12-F6F8-47BC-A19A-910C19D1C895}" srcOrd="0" destOrd="0" presId="urn:microsoft.com/office/officeart/2018/2/layout/IconLabelList"/>
    <dgm:cxn modelId="{1830C27E-B470-4D04-8154-DCA161B38384}" srcId="{6AFF1550-7858-402B-B59F-214AF7BBDEF3}" destId="{F81FEF11-7B71-4A01-923A-CC010C641782}" srcOrd="1" destOrd="0" parTransId="{2D3A9B92-41EF-4978-A0B1-89A559242F1D}" sibTransId="{DE4A2439-DF9C-425B-8597-D633BF21E6E4}"/>
    <dgm:cxn modelId="{A4029682-2806-4557-9D32-CA1814C6954E}" type="presOf" srcId="{6AFF1550-7858-402B-B59F-214AF7BBDEF3}" destId="{3615D804-4BBD-4F7D-A6C0-E1344296D830}" srcOrd="0" destOrd="0" presId="urn:microsoft.com/office/officeart/2018/2/layout/IconLabelList"/>
    <dgm:cxn modelId="{EF217B87-E2F1-4E67-8A25-40DFA2F5838C}" type="presOf" srcId="{F81FEF11-7B71-4A01-923A-CC010C641782}" destId="{3BCBBA08-0151-483A-BE43-2D5295714E4B}" srcOrd="0" destOrd="0" presId="urn:microsoft.com/office/officeart/2018/2/layout/IconLabelList"/>
    <dgm:cxn modelId="{B6884FAD-ADD7-4C20-935D-A39485131531}" type="presOf" srcId="{1D73CBE3-8405-4954-9D3B-E19497C11381}" destId="{96728281-8FF4-43ED-8DCA-1A1DA84560D7}" srcOrd="0" destOrd="0" presId="urn:microsoft.com/office/officeart/2018/2/layout/IconLabelList"/>
    <dgm:cxn modelId="{82DA38C6-8230-4786-BE0B-544D18DCDE4E}" srcId="{6AFF1550-7858-402B-B59F-214AF7BBDEF3}" destId="{1D73CBE3-8405-4954-9D3B-E19497C11381}" srcOrd="4" destOrd="0" parTransId="{96B10C2A-82EE-4225-8DC5-9C1F5FF75916}" sibTransId="{1EBE26E4-F9F7-4012-AD11-ABAE3464B346}"/>
    <dgm:cxn modelId="{6FD28FCD-349B-4564-99E9-327458B78B24}" srcId="{6AFF1550-7858-402B-B59F-214AF7BBDEF3}" destId="{CE92CA84-5238-4DD2-87DF-C72D8A4621F7}" srcOrd="3" destOrd="0" parTransId="{1B52F67E-0F4D-45B6-BA49-9CEE1CEC4981}" sibTransId="{18FA9509-6F09-4209-B1D5-B51EDB26DE59}"/>
    <dgm:cxn modelId="{70E12FDA-12DC-43ED-BE3F-4BDD633529BD}" type="presOf" srcId="{F70E07FA-478B-4BF6-9309-64968FDF8124}" destId="{24C03AC3-9A60-4C94-BBFF-C19EAF1A6EA6}" srcOrd="0" destOrd="0" presId="urn:microsoft.com/office/officeart/2018/2/layout/IconLabelList"/>
    <dgm:cxn modelId="{1A7169EF-9178-40AD-8A63-0A482A409A13}" srcId="{6AFF1550-7858-402B-B59F-214AF7BBDEF3}" destId="{F70E07FA-478B-4BF6-9309-64968FDF8124}" srcOrd="2" destOrd="0" parTransId="{45AE33EB-EA2B-4599-B2F9-BF18CD6744CB}" sibTransId="{F9A11F12-4755-4F09-AEA4-7010FC329E7A}"/>
    <dgm:cxn modelId="{8880B4EF-F9AD-4A11-A82F-930460DE38CC}" type="presOf" srcId="{B3B960A9-EC19-437C-A4A5-D2CA1B05CC8B}" destId="{33DD3EEB-D430-45DD-967E-FD29D2ACE00B}" srcOrd="0" destOrd="0" presId="urn:microsoft.com/office/officeart/2018/2/layout/IconLabelList"/>
    <dgm:cxn modelId="{591299FE-E6DA-4DA7-B78D-6BE8E03535C5}" srcId="{6AFF1550-7858-402B-B59F-214AF7BBDEF3}" destId="{B3B960A9-EC19-437C-A4A5-D2CA1B05CC8B}" srcOrd="0" destOrd="0" parTransId="{3F20AC6C-C036-4300-8C78-40F28D352BC1}" sibTransId="{BE86E9AC-34DD-47CE-97BB-79F2A90708DB}"/>
    <dgm:cxn modelId="{A41178C5-3D39-4A1F-902B-12355A588FFD}" type="presParOf" srcId="{3615D804-4BBD-4F7D-A6C0-E1344296D830}" destId="{F8331353-7086-42E6-A49D-91ED239B8926}" srcOrd="0" destOrd="0" presId="urn:microsoft.com/office/officeart/2018/2/layout/IconLabelList"/>
    <dgm:cxn modelId="{7C502FD4-D681-4EFC-ABDB-A01E0F030CB6}" type="presParOf" srcId="{F8331353-7086-42E6-A49D-91ED239B8926}" destId="{C0243FE6-D9D2-4CEA-A1EE-E4E1BCBB5824}" srcOrd="0" destOrd="0" presId="urn:microsoft.com/office/officeart/2018/2/layout/IconLabelList"/>
    <dgm:cxn modelId="{92EE4A91-D18A-43CF-A69E-D40FA3483B6F}" type="presParOf" srcId="{F8331353-7086-42E6-A49D-91ED239B8926}" destId="{95562AEA-4307-48A6-9B73-4E8E7DB0A90D}" srcOrd="1" destOrd="0" presId="urn:microsoft.com/office/officeart/2018/2/layout/IconLabelList"/>
    <dgm:cxn modelId="{1AD55E4B-7410-4F2E-A058-C9AE50292EBF}" type="presParOf" srcId="{F8331353-7086-42E6-A49D-91ED239B8926}" destId="{33DD3EEB-D430-45DD-967E-FD29D2ACE00B}" srcOrd="2" destOrd="0" presId="urn:microsoft.com/office/officeart/2018/2/layout/IconLabelList"/>
    <dgm:cxn modelId="{DFEA9ED6-69B3-4D35-A804-637514C65CB6}" type="presParOf" srcId="{3615D804-4BBD-4F7D-A6C0-E1344296D830}" destId="{C7B647FE-FC0D-44E4-BFA5-0F951C05A29E}" srcOrd="1" destOrd="0" presId="urn:microsoft.com/office/officeart/2018/2/layout/IconLabelList"/>
    <dgm:cxn modelId="{4A172E71-C1B5-4BF1-8ACD-1A1D93A00A65}" type="presParOf" srcId="{3615D804-4BBD-4F7D-A6C0-E1344296D830}" destId="{F5C0572A-91A8-4830-B84D-DB9ED9D8501A}" srcOrd="2" destOrd="0" presId="urn:microsoft.com/office/officeart/2018/2/layout/IconLabelList"/>
    <dgm:cxn modelId="{787DD4EA-ED49-4371-AEAF-C727B3B542CF}" type="presParOf" srcId="{F5C0572A-91A8-4830-B84D-DB9ED9D8501A}" destId="{B8ED67CF-BC68-400D-97EF-95FC87E8FF1A}" srcOrd="0" destOrd="0" presId="urn:microsoft.com/office/officeart/2018/2/layout/IconLabelList"/>
    <dgm:cxn modelId="{CFF61448-5EEE-42A9-83C6-D655BF7E4BC4}" type="presParOf" srcId="{F5C0572A-91A8-4830-B84D-DB9ED9D8501A}" destId="{252939F5-DB18-49A8-9539-FF0AD9732D04}" srcOrd="1" destOrd="0" presId="urn:microsoft.com/office/officeart/2018/2/layout/IconLabelList"/>
    <dgm:cxn modelId="{90362E83-107F-46C4-9668-CB8CA0B89B50}" type="presParOf" srcId="{F5C0572A-91A8-4830-B84D-DB9ED9D8501A}" destId="{3BCBBA08-0151-483A-BE43-2D5295714E4B}" srcOrd="2" destOrd="0" presId="urn:microsoft.com/office/officeart/2018/2/layout/IconLabelList"/>
    <dgm:cxn modelId="{722A4CAD-62F0-41EE-A65D-76A77419C652}" type="presParOf" srcId="{3615D804-4BBD-4F7D-A6C0-E1344296D830}" destId="{5C4D052E-0F1F-450E-B98E-960EB0E4D8F1}" srcOrd="3" destOrd="0" presId="urn:microsoft.com/office/officeart/2018/2/layout/IconLabelList"/>
    <dgm:cxn modelId="{F352C016-DC30-4994-B96E-CB754C0049CA}" type="presParOf" srcId="{3615D804-4BBD-4F7D-A6C0-E1344296D830}" destId="{6A4E9AF8-E893-48B7-873A-0C219FB52C84}" srcOrd="4" destOrd="0" presId="urn:microsoft.com/office/officeart/2018/2/layout/IconLabelList"/>
    <dgm:cxn modelId="{F1CCE183-C67C-47CA-B635-69597AAACD53}" type="presParOf" srcId="{6A4E9AF8-E893-48B7-873A-0C219FB52C84}" destId="{7C74D299-F40A-4573-ADD3-07A7955171A2}" srcOrd="0" destOrd="0" presId="urn:microsoft.com/office/officeart/2018/2/layout/IconLabelList"/>
    <dgm:cxn modelId="{75CC028F-A92A-4654-818B-7451497E4138}" type="presParOf" srcId="{6A4E9AF8-E893-48B7-873A-0C219FB52C84}" destId="{535AA0EF-EBE1-4E95-AD9D-8AB774F3C08F}" srcOrd="1" destOrd="0" presId="urn:microsoft.com/office/officeart/2018/2/layout/IconLabelList"/>
    <dgm:cxn modelId="{570856BD-C514-4931-AA00-BAB0F2B1CF6D}" type="presParOf" srcId="{6A4E9AF8-E893-48B7-873A-0C219FB52C84}" destId="{24C03AC3-9A60-4C94-BBFF-C19EAF1A6EA6}" srcOrd="2" destOrd="0" presId="urn:microsoft.com/office/officeart/2018/2/layout/IconLabelList"/>
    <dgm:cxn modelId="{75A8A649-4DD6-4CCF-BAA1-B49F58E23EE4}" type="presParOf" srcId="{3615D804-4BBD-4F7D-A6C0-E1344296D830}" destId="{4883D0DE-6CF6-49F5-90E9-47310AC92761}" srcOrd="5" destOrd="0" presId="urn:microsoft.com/office/officeart/2018/2/layout/IconLabelList"/>
    <dgm:cxn modelId="{F0294134-8503-4E0C-BBBA-B2C85E4EEC53}" type="presParOf" srcId="{3615D804-4BBD-4F7D-A6C0-E1344296D830}" destId="{28B66AC7-FEE9-4647-8F9F-2D28E7BAABF0}" srcOrd="6" destOrd="0" presId="urn:microsoft.com/office/officeart/2018/2/layout/IconLabelList"/>
    <dgm:cxn modelId="{714845D1-B216-46FB-8A94-5683E2483CF1}" type="presParOf" srcId="{28B66AC7-FEE9-4647-8F9F-2D28E7BAABF0}" destId="{BF1EE0A5-E9DB-4842-9871-B19DA256F3C0}" srcOrd="0" destOrd="0" presId="urn:microsoft.com/office/officeart/2018/2/layout/IconLabelList"/>
    <dgm:cxn modelId="{F2DC95DB-40D1-4344-9D55-A62D48646E61}" type="presParOf" srcId="{28B66AC7-FEE9-4647-8F9F-2D28E7BAABF0}" destId="{0A944BB3-035F-4453-895B-3B5E67088812}" srcOrd="1" destOrd="0" presId="urn:microsoft.com/office/officeart/2018/2/layout/IconLabelList"/>
    <dgm:cxn modelId="{8EA7CD74-93E3-48B2-924C-2B185321A019}" type="presParOf" srcId="{28B66AC7-FEE9-4647-8F9F-2D28E7BAABF0}" destId="{691B2D12-F6F8-47BC-A19A-910C19D1C895}" srcOrd="2" destOrd="0" presId="urn:microsoft.com/office/officeart/2018/2/layout/IconLabelList"/>
    <dgm:cxn modelId="{3988DAA7-91B2-4B3D-96D2-52FCE05F7725}" type="presParOf" srcId="{3615D804-4BBD-4F7D-A6C0-E1344296D830}" destId="{FC2B3EAF-0BCD-4636-AB0B-D7218B89176A}" srcOrd="7" destOrd="0" presId="urn:microsoft.com/office/officeart/2018/2/layout/IconLabelList"/>
    <dgm:cxn modelId="{90DC3213-869D-467D-B2B1-15CE4FAA4728}" type="presParOf" srcId="{3615D804-4BBD-4F7D-A6C0-E1344296D830}" destId="{A7B9D7CB-3D10-45F3-B718-F5867F6C10B8}" srcOrd="8" destOrd="0" presId="urn:microsoft.com/office/officeart/2018/2/layout/IconLabelList"/>
    <dgm:cxn modelId="{09A9B7FB-E798-4D8C-8356-CD2A8FFF73D3}" type="presParOf" srcId="{A7B9D7CB-3D10-45F3-B718-F5867F6C10B8}" destId="{B812E9F5-8338-4E88-A826-06AB9E27DA27}" srcOrd="0" destOrd="0" presId="urn:microsoft.com/office/officeart/2018/2/layout/IconLabelList"/>
    <dgm:cxn modelId="{2C67F03C-1D6E-4E07-B097-F2488910EFBE}" type="presParOf" srcId="{A7B9D7CB-3D10-45F3-B718-F5867F6C10B8}" destId="{E236532C-2DA9-433E-84C2-18BD4DF53CF2}" srcOrd="1" destOrd="0" presId="urn:microsoft.com/office/officeart/2018/2/layout/IconLabelList"/>
    <dgm:cxn modelId="{EA53BF77-DB67-47A5-9DB5-57D6A5A770A4}" type="presParOf" srcId="{A7B9D7CB-3D10-45F3-B718-F5867F6C10B8}" destId="{96728281-8FF4-43ED-8DCA-1A1DA84560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776A3-7DBA-4302-B652-58E43337469C}">
      <dsp:nvSpPr>
        <dsp:cNvPr id="0" name=""/>
        <dsp:cNvSpPr/>
      </dsp:nvSpPr>
      <dsp:spPr>
        <a:xfrm>
          <a:off x="0" y="1620"/>
          <a:ext cx="7306056" cy="6907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CE308-8D28-4F8F-9ADD-3782105B7495}">
      <dsp:nvSpPr>
        <dsp:cNvPr id="0" name=""/>
        <dsp:cNvSpPr/>
      </dsp:nvSpPr>
      <dsp:spPr>
        <a:xfrm>
          <a:off x="208940" y="157031"/>
          <a:ext cx="379892" cy="3798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726D9-36DB-4DDF-9850-43ABF8802AF1}">
      <dsp:nvSpPr>
        <dsp:cNvPr id="0" name=""/>
        <dsp:cNvSpPr/>
      </dsp:nvSpPr>
      <dsp:spPr>
        <a:xfrm>
          <a:off x="797773" y="1620"/>
          <a:ext cx="6508282" cy="690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00" tIns="73100" rIns="73100" bIns="7310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UniBookExchange – a mobile app for buying, selling, and swapping second-hand textbooks.</a:t>
          </a:r>
          <a:endParaRPr lang="en-US" sz="1700" kern="1200"/>
        </a:p>
      </dsp:txBody>
      <dsp:txXfrm>
        <a:off x="797773" y="1620"/>
        <a:ext cx="6508282" cy="690713"/>
      </dsp:txXfrm>
    </dsp:sp>
    <dsp:sp modelId="{2F3F8DB1-4D60-4AF4-97EA-A138B1A59568}">
      <dsp:nvSpPr>
        <dsp:cNvPr id="0" name=""/>
        <dsp:cNvSpPr/>
      </dsp:nvSpPr>
      <dsp:spPr>
        <a:xfrm>
          <a:off x="0" y="865012"/>
          <a:ext cx="7306056" cy="6907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25A48-B8E0-4733-BBC2-8B5C6589BF39}">
      <dsp:nvSpPr>
        <dsp:cNvPr id="0" name=""/>
        <dsp:cNvSpPr/>
      </dsp:nvSpPr>
      <dsp:spPr>
        <a:xfrm>
          <a:off x="208940" y="1020422"/>
          <a:ext cx="379892" cy="3798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2FCB-9CA3-4580-83C6-363F1E416BE0}">
      <dsp:nvSpPr>
        <dsp:cNvPr id="0" name=""/>
        <dsp:cNvSpPr/>
      </dsp:nvSpPr>
      <dsp:spPr>
        <a:xfrm>
          <a:off x="797773" y="865012"/>
          <a:ext cx="6508282" cy="690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00" tIns="73100" rIns="73100" bIns="7310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University students and any individuals seeking affordable educational materials.</a:t>
          </a:r>
          <a:endParaRPr lang="en-US" sz="1700" kern="1200"/>
        </a:p>
      </dsp:txBody>
      <dsp:txXfrm>
        <a:off x="797773" y="865012"/>
        <a:ext cx="6508282" cy="690713"/>
      </dsp:txXfrm>
    </dsp:sp>
    <dsp:sp modelId="{0260D497-D786-4C32-A635-98FDB8764129}">
      <dsp:nvSpPr>
        <dsp:cNvPr id="0" name=""/>
        <dsp:cNvSpPr/>
      </dsp:nvSpPr>
      <dsp:spPr>
        <a:xfrm>
          <a:off x="0" y="1728403"/>
          <a:ext cx="7306056" cy="6907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1768BF-DFBA-44F3-AFFB-C26E9FCCED37}">
      <dsp:nvSpPr>
        <dsp:cNvPr id="0" name=""/>
        <dsp:cNvSpPr/>
      </dsp:nvSpPr>
      <dsp:spPr>
        <a:xfrm>
          <a:off x="208940" y="1883814"/>
          <a:ext cx="379892" cy="3798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3A8C9-F553-4928-B0FA-6940ACD6AF08}">
      <dsp:nvSpPr>
        <dsp:cNvPr id="0" name=""/>
        <dsp:cNvSpPr/>
      </dsp:nvSpPr>
      <dsp:spPr>
        <a:xfrm>
          <a:off x="797773" y="1728403"/>
          <a:ext cx="6508282" cy="690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00" tIns="73100" rIns="73100" bIns="7310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High cost of new textbooks strains student budgets.</a:t>
          </a:r>
          <a:endParaRPr lang="en-US" sz="1700" kern="1200"/>
        </a:p>
      </dsp:txBody>
      <dsp:txXfrm>
        <a:off x="797773" y="1728403"/>
        <a:ext cx="6508282" cy="690713"/>
      </dsp:txXfrm>
    </dsp:sp>
    <dsp:sp modelId="{B452376A-430D-486C-9A13-15A3C4517732}">
      <dsp:nvSpPr>
        <dsp:cNvPr id="0" name=""/>
        <dsp:cNvSpPr/>
      </dsp:nvSpPr>
      <dsp:spPr>
        <a:xfrm>
          <a:off x="0" y="2591795"/>
          <a:ext cx="7306056" cy="6907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02F8E-3EE6-4EC3-A03E-1AD4F0BA36A5}">
      <dsp:nvSpPr>
        <dsp:cNvPr id="0" name=""/>
        <dsp:cNvSpPr/>
      </dsp:nvSpPr>
      <dsp:spPr>
        <a:xfrm>
          <a:off x="208940" y="2747205"/>
          <a:ext cx="379892" cy="3798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DC17F-3478-440E-8C0C-6E6487149F34}">
      <dsp:nvSpPr>
        <dsp:cNvPr id="0" name=""/>
        <dsp:cNvSpPr/>
      </dsp:nvSpPr>
      <dsp:spPr>
        <a:xfrm>
          <a:off x="797773" y="2591795"/>
          <a:ext cx="6508282" cy="690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00" tIns="73100" rIns="73100" bIns="7310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No centralized, easy way to exchange or sell used books.</a:t>
          </a:r>
          <a:endParaRPr lang="en-US" sz="1700" kern="1200"/>
        </a:p>
      </dsp:txBody>
      <dsp:txXfrm>
        <a:off x="797773" y="2591795"/>
        <a:ext cx="6508282" cy="690713"/>
      </dsp:txXfrm>
    </dsp:sp>
    <dsp:sp modelId="{73986D58-56DF-4E94-9880-99270976BB5C}">
      <dsp:nvSpPr>
        <dsp:cNvPr id="0" name=""/>
        <dsp:cNvSpPr/>
      </dsp:nvSpPr>
      <dsp:spPr>
        <a:xfrm>
          <a:off x="0" y="3455186"/>
          <a:ext cx="7306056" cy="6907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C4B8D-8B87-41F6-999E-9D857F5BFAC2}">
      <dsp:nvSpPr>
        <dsp:cNvPr id="0" name=""/>
        <dsp:cNvSpPr/>
      </dsp:nvSpPr>
      <dsp:spPr>
        <a:xfrm>
          <a:off x="208940" y="3610596"/>
          <a:ext cx="379892" cy="3798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65C5D-F808-43AB-BEB1-F14C234A3D65}">
      <dsp:nvSpPr>
        <dsp:cNvPr id="0" name=""/>
        <dsp:cNvSpPr/>
      </dsp:nvSpPr>
      <dsp:spPr>
        <a:xfrm>
          <a:off x="797773" y="3455186"/>
          <a:ext cx="6508282" cy="690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00" tIns="73100" rIns="73100" bIns="7310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Sustainability goal: reduce waste by reusing books.</a:t>
          </a:r>
          <a:endParaRPr lang="en-US" sz="1700" kern="1200"/>
        </a:p>
      </dsp:txBody>
      <dsp:txXfrm>
        <a:off x="797773" y="3455186"/>
        <a:ext cx="6508282" cy="690713"/>
      </dsp:txXfrm>
    </dsp:sp>
    <dsp:sp modelId="{E33575C7-FEB5-4853-B61A-DAAA37528F81}">
      <dsp:nvSpPr>
        <dsp:cNvPr id="0" name=""/>
        <dsp:cNvSpPr/>
      </dsp:nvSpPr>
      <dsp:spPr>
        <a:xfrm>
          <a:off x="0" y="4318577"/>
          <a:ext cx="7306056" cy="6907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05431-CED0-4D16-B4A1-21916D4A9EAB}">
      <dsp:nvSpPr>
        <dsp:cNvPr id="0" name=""/>
        <dsp:cNvSpPr/>
      </dsp:nvSpPr>
      <dsp:spPr>
        <a:xfrm>
          <a:off x="208940" y="4473988"/>
          <a:ext cx="379892" cy="3798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05F24-E151-44D0-AFFD-310820B89613}">
      <dsp:nvSpPr>
        <dsp:cNvPr id="0" name=""/>
        <dsp:cNvSpPr/>
      </dsp:nvSpPr>
      <dsp:spPr>
        <a:xfrm>
          <a:off x="797773" y="4318577"/>
          <a:ext cx="6508282" cy="690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00" tIns="73100" rIns="73100" bIns="7310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React Native app </a:t>
          </a:r>
        </a:p>
      </dsp:txBody>
      <dsp:txXfrm>
        <a:off x="797773" y="4318577"/>
        <a:ext cx="6508282" cy="69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5EFA5-D7FE-4467-B351-4B69D34CAE7E}">
      <dsp:nvSpPr>
        <dsp:cNvPr id="0" name=""/>
        <dsp:cNvSpPr/>
      </dsp:nvSpPr>
      <dsp:spPr>
        <a:xfrm>
          <a:off x="3653871" y="744748"/>
          <a:ext cx="5752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521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26333" y="787439"/>
        <a:ext cx="30290" cy="6058"/>
      </dsp:txXfrm>
    </dsp:sp>
    <dsp:sp modelId="{E8D138EB-4686-4A05-816C-F5CC2EC89118}">
      <dsp:nvSpPr>
        <dsp:cNvPr id="0" name=""/>
        <dsp:cNvSpPr/>
      </dsp:nvSpPr>
      <dsp:spPr>
        <a:xfrm>
          <a:off x="1021694" y="275"/>
          <a:ext cx="2633977" cy="15803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67" tIns="135479" rIns="129067" bIns="1354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Increment model : </a:t>
          </a:r>
          <a:endParaRPr lang="en-US" sz="1600" kern="1200"/>
        </a:p>
      </dsp:txBody>
      <dsp:txXfrm>
        <a:off x="1021694" y="275"/>
        <a:ext cx="2633977" cy="1580386"/>
      </dsp:txXfrm>
    </dsp:sp>
    <dsp:sp modelId="{634F2752-04C3-4596-BDF3-86629541CA89}">
      <dsp:nvSpPr>
        <dsp:cNvPr id="0" name=""/>
        <dsp:cNvSpPr/>
      </dsp:nvSpPr>
      <dsp:spPr>
        <a:xfrm>
          <a:off x="6893663" y="744748"/>
          <a:ext cx="5752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5214" y="45720"/>
              </a:lnTo>
            </a:path>
          </a:pathLst>
        </a:custGeom>
        <a:noFill/>
        <a:ln w="12700" cap="flat" cmpd="sng" algn="ctr">
          <a:solidFill>
            <a:schemeClr val="accent2">
              <a:hueOff val="-2592252"/>
              <a:satOff val="-5102"/>
              <a:lumOff val="318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66125" y="787439"/>
        <a:ext cx="30290" cy="6058"/>
      </dsp:txXfrm>
    </dsp:sp>
    <dsp:sp modelId="{43578370-B0D1-4E56-B5F2-68CCF0EB40A7}">
      <dsp:nvSpPr>
        <dsp:cNvPr id="0" name=""/>
        <dsp:cNvSpPr/>
      </dsp:nvSpPr>
      <dsp:spPr>
        <a:xfrm>
          <a:off x="4261486" y="275"/>
          <a:ext cx="2633977" cy="1580386"/>
        </a:xfrm>
        <a:prstGeom prst="rect">
          <a:avLst/>
        </a:prstGeom>
        <a:solidFill>
          <a:schemeClr val="accent2">
            <a:hueOff val="-2073801"/>
            <a:satOff val="-4082"/>
            <a:lumOff val="25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67" tIns="135479" rIns="129067" bIns="1354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Get a simple, working app into students’ hands right away—no waiting months for “everything” to be done</a:t>
          </a:r>
          <a:endParaRPr lang="en-US" sz="1600" kern="1200"/>
        </a:p>
      </dsp:txBody>
      <dsp:txXfrm>
        <a:off x="4261486" y="275"/>
        <a:ext cx="2633977" cy="1580386"/>
      </dsp:txXfrm>
    </dsp:sp>
    <dsp:sp modelId="{28450F92-FB45-43A7-8B75-C8F37B2F50D2}">
      <dsp:nvSpPr>
        <dsp:cNvPr id="0" name=""/>
        <dsp:cNvSpPr/>
      </dsp:nvSpPr>
      <dsp:spPr>
        <a:xfrm>
          <a:off x="2338683" y="1578861"/>
          <a:ext cx="6479583" cy="575214"/>
        </a:xfrm>
        <a:custGeom>
          <a:avLst/>
          <a:gdLst/>
          <a:ahLst/>
          <a:cxnLst/>
          <a:rect l="0" t="0" r="0" b="0"/>
          <a:pathLst>
            <a:path>
              <a:moveTo>
                <a:pt x="6479583" y="0"/>
              </a:moveTo>
              <a:lnTo>
                <a:pt x="6479583" y="304707"/>
              </a:lnTo>
              <a:lnTo>
                <a:pt x="0" y="304707"/>
              </a:lnTo>
              <a:lnTo>
                <a:pt x="0" y="575214"/>
              </a:lnTo>
            </a:path>
          </a:pathLst>
        </a:custGeom>
        <a:noFill/>
        <a:ln w="12700" cap="flat" cmpd="sng" algn="ctr">
          <a:solidFill>
            <a:schemeClr val="accent2">
              <a:hueOff val="-5184504"/>
              <a:satOff val="-10204"/>
              <a:lumOff val="637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5778" y="1863439"/>
        <a:ext cx="325392" cy="6058"/>
      </dsp:txXfrm>
    </dsp:sp>
    <dsp:sp modelId="{EB95CD0C-21C4-4836-995B-DBE1CE0B8AF5}">
      <dsp:nvSpPr>
        <dsp:cNvPr id="0" name=""/>
        <dsp:cNvSpPr/>
      </dsp:nvSpPr>
      <dsp:spPr>
        <a:xfrm>
          <a:off x="7501278" y="275"/>
          <a:ext cx="2633977" cy="1580386"/>
        </a:xfrm>
        <a:prstGeom prst="rect">
          <a:avLst/>
        </a:prstGeom>
        <a:solidFill>
          <a:schemeClr val="accent2">
            <a:hueOff val="-4147603"/>
            <a:satOff val="-8163"/>
            <a:lumOff val="50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67" tIns="135479" rIns="129067" bIns="1354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Break the project into bite-sized chunks so each new feature is easier to build, test, and polish</a:t>
          </a:r>
          <a:endParaRPr lang="en-US" sz="1600" kern="1200"/>
        </a:p>
      </dsp:txBody>
      <dsp:txXfrm>
        <a:off x="7501278" y="275"/>
        <a:ext cx="2633977" cy="1580386"/>
      </dsp:txXfrm>
    </dsp:sp>
    <dsp:sp modelId="{AF6C6587-5546-418A-A020-561F6DD1CBA1}">
      <dsp:nvSpPr>
        <dsp:cNvPr id="0" name=""/>
        <dsp:cNvSpPr/>
      </dsp:nvSpPr>
      <dsp:spPr>
        <a:xfrm>
          <a:off x="3653871" y="2930949"/>
          <a:ext cx="5752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5214" y="45720"/>
              </a:lnTo>
            </a:path>
          </a:pathLst>
        </a:custGeom>
        <a:noFill/>
        <a:ln w="12700" cap="flat" cmpd="sng" algn="ctr">
          <a:solidFill>
            <a:schemeClr val="accent2">
              <a:hueOff val="-7776756"/>
              <a:satOff val="-15306"/>
              <a:lumOff val="955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26333" y="2973640"/>
        <a:ext cx="30290" cy="6058"/>
      </dsp:txXfrm>
    </dsp:sp>
    <dsp:sp modelId="{EDDCC3BE-9CD1-4EAA-BC7C-F28496D7D189}">
      <dsp:nvSpPr>
        <dsp:cNvPr id="0" name=""/>
        <dsp:cNvSpPr/>
      </dsp:nvSpPr>
      <dsp:spPr>
        <a:xfrm>
          <a:off x="1021694" y="2186476"/>
          <a:ext cx="2633977" cy="1580386"/>
        </a:xfrm>
        <a:prstGeom prst="rect">
          <a:avLst/>
        </a:prstGeom>
        <a:solidFill>
          <a:schemeClr val="accent2">
            <a:hueOff val="-6221405"/>
            <a:satOff val="-12245"/>
            <a:lumOff val="76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67" tIns="135479" rIns="129067" bIns="1354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After each slice goes live, hear directly from real users (“Hey, can the chat be faster?”) and immediately make it better</a:t>
          </a:r>
          <a:endParaRPr lang="en-US" sz="1600" kern="1200"/>
        </a:p>
      </dsp:txBody>
      <dsp:txXfrm>
        <a:off x="1021694" y="2186476"/>
        <a:ext cx="2633977" cy="1580386"/>
      </dsp:txXfrm>
    </dsp:sp>
    <dsp:sp modelId="{1734228A-4BBC-4F64-B1F3-D275609C144C}">
      <dsp:nvSpPr>
        <dsp:cNvPr id="0" name=""/>
        <dsp:cNvSpPr/>
      </dsp:nvSpPr>
      <dsp:spPr>
        <a:xfrm>
          <a:off x="6893663" y="2930949"/>
          <a:ext cx="5752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5214" y="45720"/>
              </a:lnTo>
            </a:path>
          </a:pathLst>
        </a:custGeom>
        <a:noFill/>
        <a:ln w="1270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66125" y="2973640"/>
        <a:ext cx="30290" cy="6058"/>
      </dsp:txXfrm>
    </dsp:sp>
    <dsp:sp modelId="{69BA3B34-C44D-4B10-8569-8527938DC3BF}">
      <dsp:nvSpPr>
        <dsp:cNvPr id="0" name=""/>
        <dsp:cNvSpPr/>
      </dsp:nvSpPr>
      <dsp:spPr>
        <a:xfrm>
          <a:off x="4261486" y="2186476"/>
          <a:ext cx="2633977" cy="1580386"/>
        </a:xfrm>
        <a:prstGeom prst="rect">
          <a:avLst/>
        </a:prstGeom>
        <a:solidFill>
          <a:schemeClr val="accent2">
            <a:hueOff val="-8295206"/>
            <a:satOff val="-16326"/>
            <a:lumOff val="10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67" tIns="135479" rIns="129067" bIns="1354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Stay flexible: shuffle or add features (smarter search, free-PDF delivery) without blowing up what’s already working</a:t>
          </a:r>
          <a:endParaRPr lang="en-US" sz="1600" kern="1200"/>
        </a:p>
      </dsp:txBody>
      <dsp:txXfrm>
        <a:off x="4261486" y="2186476"/>
        <a:ext cx="2633977" cy="1580386"/>
      </dsp:txXfrm>
    </dsp:sp>
    <dsp:sp modelId="{742E8367-F56C-4262-A4B5-8C0317977C91}">
      <dsp:nvSpPr>
        <dsp:cNvPr id="0" name=""/>
        <dsp:cNvSpPr/>
      </dsp:nvSpPr>
      <dsp:spPr>
        <a:xfrm>
          <a:off x="7501278" y="2186476"/>
          <a:ext cx="2633977" cy="1580386"/>
        </a:xfrm>
        <a:prstGeom prst="rec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067" tIns="135479" rIns="129067" bIns="135479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Keep quality high by testing and refining each piece on its own, so the whole system stays solid as it grows</a:t>
          </a:r>
          <a:endParaRPr lang="en-US" sz="1600" kern="1200"/>
        </a:p>
      </dsp:txBody>
      <dsp:txXfrm>
        <a:off x="7501278" y="2186476"/>
        <a:ext cx="2633977" cy="15803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43FE6-D9D2-4CEA-A1EE-E4E1BCBB5824}">
      <dsp:nvSpPr>
        <dsp:cNvPr id="0" name=""/>
        <dsp:cNvSpPr/>
      </dsp:nvSpPr>
      <dsp:spPr>
        <a:xfrm>
          <a:off x="790127" y="42968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D3EEB-D430-45DD-967E-FD29D2ACE00B}">
      <dsp:nvSpPr>
        <dsp:cNvPr id="0" name=""/>
        <dsp:cNvSpPr/>
      </dsp:nvSpPr>
      <dsp:spPr>
        <a:xfrm>
          <a:off x="295127" y="153759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Listings (create/edit/delete)</a:t>
          </a:r>
          <a:endParaRPr lang="en-US" sz="1500" kern="1200"/>
        </a:p>
      </dsp:txBody>
      <dsp:txXfrm>
        <a:off x="295127" y="1537595"/>
        <a:ext cx="1800000" cy="720000"/>
      </dsp:txXfrm>
    </dsp:sp>
    <dsp:sp modelId="{B8ED67CF-BC68-400D-97EF-95FC87E8FF1A}">
      <dsp:nvSpPr>
        <dsp:cNvPr id="0" name=""/>
        <dsp:cNvSpPr/>
      </dsp:nvSpPr>
      <dsp:spPr>
        <a:xfrm>
          <a:off x="2905127" y="42968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BBA08-0151-483A-BE43-2D5295714E4B}">
      <dsp:nvSpPr>
        <dsp:cNvPr id="0" name=""/>
        <dsp:cNvSpPr/>
      </dsp:nvSpPr>
      <dsp:spPr>
        <a:xfrm>
          <a:off x="2410127" y="153759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Advanced search &amp; filters (price, location, course)</a:t>
          </a:r>
          <a:endParaRPr lang="en-US" sz="1500" kern="1200"/>
        </a:p>
      </dsp:txBody>
      <dsp:txXfrm>
        <a:off x="2410127" y="1537595"/>
        <a:ext cx="1800000" cy="720000"/>
      </dsp:txXfrm>
    </dsp:sp>
    <dsp:sp modelId="{7C74D299-F40A-4573-ADD3-07A7955171A2}">
      <dsp:nvSpPr>
        <dsp:cNvPr id="0" name=""/>
        <dsp:cNvSpPr/>
      </dsp:nvSpPr>
      <dsp:spPr>
        <a:xfrm>
          <a:off x="5020127" y="42968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03AC3-9A60-4C94-BBFF-C19EAF1A6EA6}">
      <dsp:nvSpPr>
        <dsp:cNvPr id="0" name=""/>
        <dsp:cNvSpPr/>
      </dsp:nvSpPr>
      <dsp:spPr>
        <a:xfrm>
          <a:off x="4525128" y="153759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Location-based discovery</a:t>
          </a:r>
          <a:endParaRPr lang="en-US" sz="1500" kern="1200"/>
        </a:p>
      </dsp:txBody>
      <dsp:txXfrm>
        <a:off x="4525128" y="1537595"/>
        <a:ext cx="1800000" cy="720000"/>
      </dsp:txXfrm>
    </dsp:sp>
    <dsp:sp modelId="{BF1EE0A5-E9DB-4842-9871-B19DA256F3C0}">
      <dsp:nvSpPr>
        <dsp:cNvPr id="0" name=""/>
        <dsp:cNvSpPr/>
      </dsp:nvSpPr>
      <dsp:spPr>
        <a:xfrm>
          <a:off x="1847627" y="270759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B2D12-F6F8-47BC-A19A-910C19D1C895}">
      <dsp:nvSpPr>
        <dsp:cNvPr id="0" name=""/>
        <dsp:cNvSpPr/>
      </dsp:nvSpPr>
      <dsp:spPr>
        <a:xfrm>
          <a:off x="1352627" y="38155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In-app chat &amp; notifications</a:t>
          </a:r>
          <a:endParaRPr lang="en-US" sz="1500" kern="1200"/>
        </a:p>
      </dsp:txBody>
      <dsp:txXfrm>
        <a:off x="1352627" y="3815507"/>
        <a:ext cx="1800000" cy="720000"/>
      </dsp:txXfrm>
    </dsp:sp>
    <dsp:sp modelId="{B812E9F5-8338-4E88-A826-06AB9E27DA27}">
      <dsp:nvSpPr>
        <dsp:cNvPr id="0" name=""/>
        <dsp:cNvSpPr/>
      </dsp:nvSpPr>
      <dsp:spPr>
        <a:xfrm>
          <a:off x="3962628" y="270759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28281-8FF4-43ED-8DCA-1A1DA84560D7}">
      <dsp:nvSpPr>
        <dsp:cNvPr id="0" name=""/>
        <dsp:cNvSpPr/>
      </dsp:nvSpPr>
      <dsp:spPr>
        <a:xfrm>
          <a:off x="3467628" y="38155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Admin moderation dashboard</a:t>
          </a:r>
          <a:endParaRPr lang="en-US" sz="1500" kern="1200"/>
        </a:p>
      </dsp:txBody>
      <dsp:txXfrm>
        <a:off x="3467628" y="3815507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6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4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9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8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8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8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4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0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2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microsoft.com/office/2018/10/relationships/comments" Target="../comments/modernComment_119_770ECA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05_60AC3E3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5F93601-103D-C565-87FA-9D02A85FB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1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9539" y="978408"/>
            <a:ext cx="5211602" cy="321013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700"/>
              <a:t>University Second Hand Book Sales and Exchange Platform</a:t>
            </a:r>
          </a:p>
          <a:p>
            <a:pPr>
              <a:lnSpc>
                <a:spcPct val="90000"/>
              </a:lnSpc>
            </a:pPr>
            <a:br>
              <a:rPr lang="en-US" sz="4700"/>
            </a:br>
            <a:r>
              <a:rPr lang="en-US" sz="4700"/>
              <a:t>Intermediate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DFBE9-979E-1C8E-1EB5-FF7D754AC82A}"/>
              </a:ext>
            </a:extLst>
          </p:cNvPr>
          <p:cNvSpPr txBox="1"/>
          <p:nvPr/>
        </p:nvSpPr>
        <p:spPr>
          <a:xfrm>
            <a:off x="6545234" y="4482444"/>
            <a:ext cx="5211602" cy="14356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CMSE322 2024-2025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8542-3F57-842A-47ED-7DF333E92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3701" y="508090"/>
            <a:ext cx="515313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with a triangle and stripes&#10;&#10;AI-generated content may be incorrect.">
            <a:extLst>
              <a:ext uri="{FF2B5EF4-FFF2-40B4-BE49-F238E27FC236}">
                <a16:creationId xmlns:a16="http://schemas.microsoft.com/office/drawing/2014/main" id="{B90A9EF5-CB33-32A8-52AF-0E798599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84" r="2" b="10744"/>
          <a:stretch/>
        </p:blipFill>
        <p:spPr>
          <a:xfrm>
            <a:off x="293556" y="289843"/>
            <a:ext cx="1498092" cy="1083356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F17714-6E73-FF9E-DFD2-8EA846C51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3702" y="6300216"/>
            <a:ext cx="5100142" cy="45719"/>
          </a:xfrm>
          <a:custGeom>
            <a:avLst/>
            <a:gdLst>
              <a:gd name="connsiteX0" fmla="*/ 0 w 7072457"/>
              <a:gd name="connsiteY0" fmla="*/ 0 h 45719"/>
              <a:gd name="connsiteX1" fmla="*/ 7072457 w 7072457"/>
              <a:gd name="connsiteY1" fmla="*/ 0 h 45719"/>
              <a:gd name="connsiteX2" fmla="*/ 7072457 w 7072457"/>
              <a:gd name="connsiteY2" fmla="*/ 45719 h 45719"/>
              <a:gd name="connsiteX3" fmla="*/ 0 w 7072457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457" h="45719">
                <a:moveTo>
                  <a:pt x="0" y="0"/>
                </a:moveTo>
                <a:lnTo>
                  <a:pt x="7072457" y="0"/>
                </a:lnTo>
                <a:lnTo>
                  <a:pt x="7072457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565E7-4276-847F-CBEE-E40EB9D501BE}"/>
              </a:ext>
            </a:extLst>
          </p:cNvPr>
          <p:cNvSpPr txBox="1"/>
          <p:nvPr/>
        </p:nvSpPr>
        <p:spPr>
          <a:xfrm>
            <a:off x="414337" y="2283619"/>
            <a:ext cx="488632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4">
                    <a:lumMod val="49000"/>
                  </a:schemeClr>
                </a:solidFill>
                <a:latin typeface="Consolas"/>
              </a:rPr>
              <a:t>Instructor: Duygu Celik </a:t>
            </a:r>
            <a:endParaRPr lang="en-US">
              <a:solidFill>
                <a:schemeClr val="accent4">
                  <a:lumMod val="49000"/>
                </a:schemeClr>
              </a:solidFill>
              <a:latin typeface="Consolas"/>
            </a:endParaRPr>
          </a:p>
          <a:p>
            <a:r>
              <a:rPr lang="en-US" sz="2400">
                <a:solidFill>
                  <a:schemeClr val="accent4">
                    <a:lumMod val="49000"/>
                  </a:schemeClr>
                </a:solidFill>
                <a:latin typeface="Consolas"/>
              </a:rPr>
              <a:t>Group NO:  11 </a:t>
            </a:r>
            <a:endParaRPr lang="en-US">
              <a:solidFill>
                <a:schemeClr val="accent4">
                  <a:lumMod val="49000"/>
                </a:schemeClr>
              </a:solidFill>
              <a:latin typeface="Consolas"/>
            </a:endParaRPr>
          </a:p>
          <a:p>
            <a:r>
              <a:rPr lang="en-US" sz="2400">
                <a:solidFill>
                  <a:schemeClr val="accent4">
                    <a:lumMod val="49000"/>
                  </a:schemeClr>
                </a:solidFill>
                <a:latin typeface="Consolas"/>
              </a:rPr>
              <a:t>Team Leader: </a:t>
            </a:r>
            <a:endParaRPr lang="en-US">
              <a:solidFill>
                <a:schemeClr val="accent4">
                  <a:lumMod val="49000"/>
                </a:schemeClr>
              </a:solidFill>
              <a:latin typeface="Consolas"/>
            </a:endParaRPr>
          </a:p>
          <a:p>
            <a:r>
              <a:rPr lang="en-US" sz="2400">
                <a:solidFill>
                  <a:schemeClr val="accent4">
                    <a:lumMod val="49000"/>
                  </a:schemeClr>
                </a:solidFill>
                <a:latin typeface="Consolas"/>
              </a:rPr>
              <a:t>Maaz Qureshi 21904531</a:t>
            </a:r>
            <a:endParaRPr lang="en-US">
              <a:solidFill>
                <a:schemeClr val="accent4">
                  <a:lumMod val="49000"/>
                </a:schemeClr>
              </a:solidFill>
              <a:latin typeface="Consolas"/>
            </a:endParaRPr>
          </a:p>
          <a:p>
            <a:r>
              <a:rPr lang="en-US" sz="2400">
                <a:solidFill>
                  <a:schemeClr val="accent4">
                    <a:lumMod val="49000"/>
                  </a:schemeClr>
                </a:solidFill>
                <a:latin typeface="Consolas"/>
              </a:rPr>
              <a:t>Team Members: </a:t>
            </a:r>
            <a:endParaRPr lang="en-US">
              <a:solidFill>
                <a:schemeClr val="accent4">
                  <a:lumMod val="49000"/>
                </a:schemeClr>
              </a:solidFill>
              <a:latin typeface="Consolas"/>
            </a:endParaRPr>
          </a:p>
          <a:p>
            <a:r>
              <a:rPr lang="en-US" sz="2400">
                <a:solidFill>
                  <a:schemeClr val="accent4">
                    <a:lumMod val="49000"/>
                  </a:schemeClr>
                </a:solidFill>
                <a:latin typeface="Consolas"/>
              </a:rPr>
              <a:t>Saad Ahmed 22701636       Syed Fazal 23700460</a:t>
            </a:r>
            <a:endParaRPr lang="en-US">
              <a:solidFill>
                <a:schemeClr val="accent4">
                  <a:lumMod val="49000"/>
                </a:schemeClr>
              </a:solidFill>
              <a:latin typeface="Consolas"/>
            </a:endParaRPr>
          </a:p>
          <a:p>
            <a:r>
              <a:rPr lang="en-US" sz="2400">
                <a:solidFill>
                  <a:schemeClr val="accent4">
                    <a:lumMod val="49000"/>
                  </a:schemeClr>
                </a:solidFill>
                <a:latin typeface="Consolas"/>
              </a:rPr>
              <a:t>Samer </a:t>
            </a:r>
            <a:r>
              <a:rPr lang="en-US" sz="2400" err="1">
                <a:solidFill>
                  <a:schemeClr val="accent4">
                    <a:lumMod val="49000"/>
                  </a:schemeClr>
                </a:solidFill>
                <a:latin typeface="Consolas"/>
              </a:rPr>
              <a:t>Qadduomi</a:t>
            </a:r>
            <a:r>
              <a:rPr lang="en-US" sz="2400">
                <a:solidFill>
                  <a:schemeClr val="accent4">
                    <a:lumMod val="49000"/>
                  </a:schemeClr>
                </a:solidFill>
              </a:rPr>
              <a:t>  20910791</a:t>
            </a:r>
            <a:endParaRPr lang="en-US">
              <a:solidFill>
                <a:schemeClr val="accent4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3DAD6-A17E-A30B-EA18-120220F45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760743-2351-8A33-D068-A1865B870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0990E-8A21-50E5-3A98-5FE604C3962C}"/>
              </a:ext>
            </a:extLst>
          </p:cNvPr>
          <p:cNvSpPr txBox="1"/>
          <p:nvPr/>
        </p:nvSpPr>
        <p:spPr>
          <a:xfrm>
            <a:off x="2332566" y="194733"/>
            <a:ext cx="78020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accent6">
                    <a:lumMod val="60000"/>
                    <a:lumOff val="40000"/>
                  </a:schemeClr>
                </a:solidFill>
                <a:latin typeface="Palatino Linotype"/>
              </a:rPr>
              <a:t>NON - FUNCTIONAL REQUIREMENTS </a:t>
            </a:r>
          </a:p>
        </p:txBody>
      </p:sp>
      <p:pic>
        <p:nvPicPr>
          <p:cNvPr id="7" name="Picture 6" descr="A light bulb with a grid on it&#10;&#10;AI-generated content may be incorrect.">
            <a:extLst>
              <a:ext uri="{FF2B5EF4-FFF2-40B4-BE49-F238E27FC236}">
                <a16:creationId xmlns:a16="http://schemas.microsoft.com/office/drawing/2014/main" id="{0DA4944A-3302-5C24-9102-E8218038C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194" y="1150144"/>
            <a:ext cx="8591550" cy="5367338"/>
          </a:xfrm>
          <a:prstGeom prst="rect">
            <a:avLst/>
          </a:prstGeom>
        </p:spPr>
      </p:pic>
      <p:pic>
        <p:nvPicPr>
          <p:cNvPr id="10" name="Picture 9" descr="A purple text on a black background&#10;&#10;AI-generated content may be incorrect.">
            <a:extLst>
              <a:ext uri="{FF2B5EF4-FFF2-40B4-BE49-F238E27FC236}">
                <a16:creationId xmlns:a16="http://schemas.microsoft.com/office/drawing/2014/main" id="{E7E73135-0B4E-5568-2750-CB9476ED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575" y="1614487"/>
            <a:ext cx="3609975" cy="6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31F960-9649-2A7B-7577-68173AA20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731" y="2697956"/>
            <a:ext cx="3609975" cy="628650"/>
          </a:xfrm>
          <a:prstGeom prst="rect">
            <a:avLst/>
          </a:prstGeom>
        </p:spPr>
      </p:pic>
      <p:pic>
        <p:nvPicPr>
          <p:cNvPr id="12" name="Picture 11" descr="A blue letter on a black background&#10;&#10;AI-generated content may be incorrect.">
            <a:extLst>
              <a:ext uri="{FF2B5EF4-FFF2-40B4-BE49-F238E27FC236}">
                <a16:creationId xmlns:a16="http://schemas.microsoft.com/office/drawing/2014/main" id="{5A3FC3CD-81BD-D6A6-E990-C0CA57AB8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731" y="3948112"/>
            <a:ext cx="3609975" cy="628650"/>
          </a:xfrm>
          <a:prstGeom prst="rect">
            <a:avLst/>
          </a:prstGeom>
        </p:spPr>
      </p:pic>
      <p:pic>
        <p:nvPicPr>
          <p:cNvPr id="13" name="Picture 12" descr="A blue letter on a black background&#10;&#10;AI-generated content may be incorrect.">
            <a:extLst>
              <a:ext uri="{FF2B5EF4-FFF2-40B4-BE49-F238E27FC236}">
                <a16:creationId xmlns:a16="http://schemas.microsoft.com/office/drawing/2014/main" id="{41B3646C-7760-7B29-3689-1648B4E74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9543" y="2078831"/>
            <a:ext cx="3609975" cy="628650"/>
          </a:xfrm>
          <a:prstGeom prst="rect">
            <a:avLst/>
          </a:prstGeom>
        </p:spPr>
      </p:pic>
      <p:pic>
        <p:nvPicPr>
          <p:cNvPr id="14" name="Picture 13" descr="A purple text on a black background&#10;&#10;AI-generated content may be incorrect.">
            <a:extLst>
              <a:ext uri="{FF2B5EF4-FFF2-40B4-BE49-F238E27FC236}">
                <a16:creationId xmlns:a16="http://schemas.microsoft.com/office/drawing/2014/main" id="{00A79D78-3E66-E702-86DF-D5BB954669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3325" y="3328987"/>
            <a:ext cx="36099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81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lass&#10;&#10;AI-generated content may be incorrect.">
            <a:extLst>
              <a:ext uri="{FF2B5EF4-FFF2-40B4-BE49-F238E27FC236}">
                <a16:creationId xmlns:a16="http://schemas.microsoft.com/office/drawing/2014/main" id="{EE8F2970-A70C-7DD5-38F6-47CD37A7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1FF365-8539-13D7-4607-33238125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7"/>
            <a:ext cx="3462236" cy="2947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Use Case diagrams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diagram of a company&#10;&#10;AI-generated content may be incorrect.">
            <a:extLst>
              <a:ext uri="{FF2B5EF4-FFF2-40B4-BE49-F238E27FC236}">
                <a16:creationId xmlns:a16="http://schemas.microsoft.com/office/drawing/2014/main" id="{F203F2FB-293B-63A1-F783-B15E96351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601" r="1" b="1"/>
          <a:stretch/>
        </p:blipFill>
        <p:spPr>
          <a:xfrm>
            <a:off x="5983971" y="508090"/>
            <a:ext cx="4851379" cy="562653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6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4A786-538E-C77E-75D2-CDD10DA5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26479" cy="34716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700"/>
              <a:t>COMPARISION TABLE</a:t>
            </a:r>
          </a:p>
          <a:p>
            <a:endParaRPr lang="en-US" sz="6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0D10B-6EA2-89DB-412E-A83B813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578EF77-DB75-D090-B478-17F7FFFF6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2219" y="852585"/>
            <a:ext cx="4528232" cy="53277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1513" y="6300216"/>
            <a:ext cx="452183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73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39627-3DCF-1825-3917-4E9FC94F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13869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USE CASE TABLES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and black document with text&#10;&#10;AI-generated content may be incorrect.">
            <a:extLst>
              <a:ext uri="{FF2B5EF4-FFF2-40B4-BE49-F238E27FC236}">
                <a16:creationId xmlns:a16="http://schemas.microsoft.com/office/drawing/2014/main" id="{9773AEDF-A5C1-4138-DAFA-221E12C5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49" y="1713965"/>
            <a:ext cx="4493475" cy="4418032"/>
          </a:xfrm>
          <a:prstGeom prst="rect">
            <a:avLst/>
          </a:prstGeom>
        </p:spPr>
      </p:pic>
      <p:pic>
        <p:nvPicPr>
          <p:cNvPr id="4" name="Content Placeholder 3" descr="A list of information on a computer&#10;&#10;AI-generated content may be incorrect.">
            <a:extLst>
              <a:ext uri="{FF2B5EF4-FFF2-40B4-BE49-F238E27FC236}">
                <a16:creationId xmlns:a16="http://schemas.microsoft.com/office/drawing/2014/main" id="{EFA93B8E-E27F-8999-910D-5CB4FFABE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7293" y="1673418"/>
            <a:ext cx="4549192" cy="445867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9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blue text&#10;&#10;AI-generated content may be incorrect.">
            <a:extLst>
              <a:ext uri="{FF2B5EF4-FFF2-40B4-BE49-F238E27FC236}">
                <a16:creationId xmlns:a16="http://schemas.microsoft.com/office/drawing/2014/main" id="{5361501F-E7BF-185C-8E14-7E1DD158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pic>
        <p:nvPicPr>
          <p:cNvPr id="3" name="Picture 2" descr="A diagram of a book exchange system&#10;&#10;AI-generated content may be incorrect.">
            <a:extLst>
              <a:ext uri="{FF2B5EF4-FFF2-40B4-BE49-F238E27FC236}">
                <a16:creationId xmlns:a16="http://schemas.microsoft.com/office/drawing/2014/main" id="{348517DA-3F27-1E73-6F3D-207F032B0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554" y="1543534"/>
            <a:ext cx="8203141" cy="308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1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blue text&#10;&#10;AI-generated content may be incorrect.">
            <a:extLst>
              <a:ext uri="{FF2B5EF4-FFF2-40B4-BE49-F238E27FC236}">
                <a16:creationId xmlns:a16="http://schemas.microsoft.com/office/drawing/2014/main" id="{509FB251-39D8-5EA7-9DFC-39E2DEB9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F58BD7A0-D104-FCEB-6535-7527A67B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04" y="1064792"/>
            <a:ext cx="7317268" cy="489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1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diagram&#10;&#10;AI-generated content may be incorrect.">
            <a:extLst>
              <a:ext uri="{FF2B5EF4-FFF2-40B4-BE49-F238E27FC236}">
                <a16:creationId xmlns:a16="http://schemas.microsoft.com/office/drawing/2014/main" id="{7951206E-34D4-1698-6AC7-86ABFE8B9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1" y="1116283"/>
            <a:ext cx="11022905" cy="527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with text on it&#10;&#10;AI-generated content may be incorrect.">
            <a:extLst>
              <a:ext uri="{FF2B5EF4-FFF2-40B4-BE49-F238E27FC236}">
                <a16:creationId xmlns:a16="http://schemas.microsoft.com/office/drawing/2014/main" id="{A94D6C44-F8A4-5CD0-F7BD-5EB92761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40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with text and arrows&#10;&#10;AI-generated content may be incorrect.">
            <a:extLst>
              <a:ext uri="{FF2B5EF4-FFF2-40B4-BE49-F238E27FC236}">
                <a16:creationId xmlns:a16="http://schemas.microsoft.com/office/drawing/2014/main" id="{DB4F4AE8-8EEF-919C-9E15-3835CDBD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2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0AB3C-A6AF-32B1-EC55-257C8439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11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bmpn diagram&#10;&#10;AI-generated content may be incorrect.">
            <a:extLst>
              <a:ext uri="{FF2B5EF4-FFF2-40B4-BE49-F238E27FC236}">
                <a16:creationId xmlns:a16="http://schemas.microsoft.com/office/drawing/2014/main" id="{A2F1AD07-686A-FD44-2A9D-57DFE5AC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35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7D1E3-7FA0-FA26-7A0F-AEC5CF0A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841283"/>
            <a:ext cx="4146401" cy="16261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Logical database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D73A7B-9DD6-522B-BA70-AE360233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6307" y="751093"/>
            <a:ext cx="7009873" cy="5254670"/>
          </a:xfrm>
          <a:prstGeom prst="rect">
            <a:avLst/>
          </a:prstGeom>
        </p:spPr>
      </p:pic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0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873F53-55B7-4E34-B697-201CF2F10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30209-92DD-4E04-6A93-F1221D53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978408"/>
            <a:ext cx="3200400" cy="2459736"/>
          </a:xfrm>
        </p:spPr>
        <p:txBody>
          <a:bodyPr anchor="b">
            <a:normAutofit/>
          </a:bodyPr>
          <a:lstStyle/>
          <a:p>
            <a:r>
              <a:rPr lang="en-US" sz="4000"/>
              <a:t>Physical database</a:t>
            </a:r>
            <a:endParaRPr lang="en-GB" sz="4000" b="0"/>
          </a:p>
          <a:p>
            <a:endParaRPr lang="en-GB" sz="40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90D0AA-A57E-2DE9-0CE8-B7B30687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DAB1A2-D79A-C4FB-3BDD-DE7F09233D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097" b="1"/>
          <a:stretch/>
        </p:blipFill>
        <p:spPr>
          <a:xfrm>
            <a:off x="517864" y="970929"/>
            <a:ext cx="7534183" cy="537507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EA28FB-719E-7A39-8FBD-3FDE4595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488" y="3538728"/>
            <a:ext cx="3200400" cy="281635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8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ACF1-1572-50E2-F84A-8D76EDF2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31520"/>
          </a:xfrm>
        </p:spPr>
        <p:txBody>
          <a:bodyPr>
            <a:normAutofit fontScale="90000"/>
          </a:bodyPr>
          <a:lstStyle/>
          <a:p>
            <a:r>
              <a:rPr lang="en-GB"/>
              <a:t>Ui/ UX design </a:t>
            </a:r>
          </a:p>
        </p:txBody>
      </p:sp>
      <p:pic>
        <p:nvPicPr>
          <p:cNvPr id="4" name="Content Placeholder 3" descr="A cell phone screen with a person holding a book&#10;&#10;AI-generated content may be incorrect.">
            <a:extLst>
              <a:ext uri="{FF2B5EF4-FFF2-40B4-BE49-F238E27FC236}">
                <a16:creationId xmlns:a16="http://schemas.microsoft.com/office/drawing/2014/main" id="{03D39D2F-345F-F704-DEA2-EC24D2022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604" y="1633728"/>
            <a:ext cx="2384647" cy="4448048"/>
          </a:xfr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418B733E-7B10-880D-EE4E-A137AAB5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548" y="1635760"/>
            <a:ext cx="2490905" cy="4450080"/>
          </a:xfrm>
          <a:prstGeom prst="rect">
            <a:avLst/>
          </a:prstGeom>
        </p:spPr>
      </p:pic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1157FB9-BBD9-153C-A0F8-44C3130F6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69" y="1554480"/>
            <a:ext cx="2385423" cy="453136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09AF7B6-0B8E-26AD-BA48-F08AA5B3C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41" y="1632373"/>
            <a:ext cx="2386758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2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DEDB-4732-064D-A016-887B8CA9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Ui/ UX design </a:t>
            </a:r>
            <a:endParaRPr lang="en-GB" sz="4000" b="0"/>
          </a:p>
          <a:p>
            <a:endParaRPr lang="en-GB"/>
          </a:p>
        </p:txBody>
      </p:sp>
      <p:pic>
        <p:nvPicPr>
          <p:cNvPr id="4" name="Content Placeholder 3" descr="A screenshot of a phone&#10;&#10;AI-generated content may be incorrect.">
            <a:extLst>
              <a:ext uri="{FF2B5EF4-FFF2-40B4-BE49-F238E27FC236}">
                <a16:creationId xmlns:a16="http://schemas.microsoft.com/office/drawing/2014/main" id="{D861CB01-9D4A-F80B-9ED2-C65E01E27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758" y="1532128"/>
            <a:ext cx="2526979" cy="4630928"/>
          </a:xfr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45CD1331-7A54-C23D-F182-9D1BFB8A5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239" y="1534160"/>
            <a:ext cx="2940482" cy="4632960"/>
          </a:xfrm>
          <a:prstGeom prst="rect">
            <a:avLst/>
          </a:prstGeom>
        </p:spPr>
      </p:pic>
      <p:pic>
        <p:nvPicPr>
          <p:cNvPr id="6" name="Picture 5" descr="A screen shot of a phone&#10;&#10;AI-generated content may be incorrect.">
            <a:extLst>
              <a:ext uri="{FF2B5EF4-FFF2-40B4-BE49-F238E27FC236}">
                <a16:creationId xmlns:a16="http://schemas.microsoft.com/office/drawing/2014/main" id="{2D828915-9D08-2DD7-9055-2B4697B57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547" y="1534160"/>
            <a:ext cx="2727227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2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F6FED-39BE-3BF4-3DA4-E6D8C57A8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Introduction </a:t>
            </a:r>
            <a:endParaRPr lang="en-US" sz="4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C016EDBF-4120-BAE9-B40F-F771CB72A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336506"/>
              </p:ext>
            </p:extLst>
          </p:nvPr>
        </p:nvGraphicFramePr>
        <p:xfrm>
          <a:off x="4389120" y="978408"/>
          <a:ext cx="7306056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450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9FEFD-6C2D-EB75-9CF3-A79C312F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b="0">
                <a:latin typeface="Broadway"/>
              </a:rPr>
              <a:t>Software Development Life Cycle (SDLC) </a:t>
            </a:r>
            <a:endParaRPr lang="en-US">
              <a:latin typeface="Broadway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CC9DD4-8322-FEEE-9024-70AB603CA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299213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76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C91D93-014B-66D5-D263-730212C94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68B8C9-6702-8441-0D92-220DE92C8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17133-E9C4-6B1F-A06A-7D171CE9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722360" cy="995680"/>
          </a:xfrm>
        </p:spPr>
        <p:txBody>
          <a:bodyPr>
            <a:normAutofit/>
          </a:bodyPr>
          <a:lstStyle/>
          <a:p>
            <a:r>
              <a:rPr lang="en-GB" b="0">
                <a:ea typeface="+mj-lt"/>
                <a:cs typeface="+mj-lt"/>
              </a:rPr>
              <a:t>Aim of the project </a:t>
            </a:r>
            <a:endParaRPr lang="en-US"/>
          </a:p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BFBDC-3140-A3E9-B198-1466F514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8722360" cy="25684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>
                <a:ea typeface="+mn-lt"/>
                <a:cs typeface="+mn-lt"/>
              </a:rPr>
              <a:t>Cross-platform mobile app (iOS/Android) for peer-to-peer textbook sales &amp; exchange</a:t>
            </a:r>
          </a:p>
          <a:p>
            <a:pPr lvl="1"/>
            <a:r>
              <a:rPr lang="en-GB">
                <a:ea typeface="+mn-lt"/>
                <a:cs typeface="+mn-lt"/>
              </a:rPr>
              <a:t>Reduce student textbook costs</a:t>
            </a:r>
            <a:endParaRPr lang="en-GB"/>
          </a:p>
          <a:p>
            <a:pPr lvl="1"/>
            <a:r>
              <a:rPr lang="en-GB">
                <a:ea typeface="+mn-lt"/>
                <a:cs typeface="+mn-lt"/>
              </a:rPr>
              <a:t>Promote sustainability via book reuse</a:t>
            </a:r>
            <a:endParaRPr lang="en-GB"/>
          </a:p>
          <a:p>
            <a:pPr lvl="1"/>
            <a:r>
              <a:rPr lang="en-GB">
                <a:ea typeface="+mn-lt"/>
                <a:cs typeface="+mn-lt"/>
              </a:rPr>
              <a:t>Ensure secure, maintainable, scalable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8225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0830D-B86A-0FA6-F929-826CFCDA1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GB" b="0">
                <a:ea typeface="+mj-lt"/>
                <a:cs typeface="+mj-lt"/>
              </a:rPr>
              <a:t>Key features: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EC1CD9-F7AB-3969-1294-5371B35DF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833250"/>
              </p:ext>
            </p:extLst>
          </p:nvPr>
        </p:nvGraphicFramePr>
        <p:xfrm>
          <a:off x="5065776" y="978408"/>
          <a:ext cx="6620256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94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DADA145-0482-5177-1E24-AD960C34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8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rectangular sign with blue text&#10;&#10;AI-generated content may be incorrect.">
            <a:extLst>
              <a:ext uri="{FF2B5EF4-FFF2-40B4-BE49-F238E27FC236}">
                <a16:creationId xmlns:a16="http://schemas.microsoft.com/office/drawing/2014/main" id="{53043D7A-5B48-7292-BCA3-5F661034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6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E6A32-2AA6-DF9D-CDA1-73A2459B4355}"/>
              </a:ext>
            </a:extLst>
          </p:cNvPr>
          <p:cNvSpPr txBox="1"/>
          <p:nvPr/>
        </p:nvSpPr>
        <p:spPr>
          <a:xfrm>
            <a:off x="2332566" y="194733"/>
            <a:ext cx="78020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accent6">
                    <a:lumMod val="60000"/>
                    <a:lumOff val="40000"/>
                  </a:schemeClr>
                </a:solidFill>
                <a:latin typeface="Palatino Linotype"/>
              </a:rPr>
              <a:t>FUNCTIONAL REQUIREMENTS </a:t>
            </a:r>
            <a:endParaRPr lang="en-US"/>
          </a:p>
        </p:txBody>
      </p:sp>
      <p:pic>
        <p:nvPicPr>
          <p:cNvPr id="7" name="Picture 6" descr="A light bulb with a grid on it&#10;&#10;AI-generated content may be incorrect.">
            <a:extLst>
              <a:ext uri="{FF2B5EF4-FFF2-40B4-BE49-F238E27FC236}">
                <a16:creationId xmlns:a16="http://schemas.microsoft.com/office/drawing/2014/main" id="{C39651A1-F241-5A84-45D9-C97027F44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194" y="1150144"/>
            <a:ext cx="8591550" cy="5367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4694C-7569-E2D4-8368-6094FDD1AFEC}"/>
              </a:ext>
            </a:extLst>
          </p:cNvPr>
          <p:cNvSpPr txBox="1"/>
          <p:nvPr/>
        </p:nvSpPr>
        <p:spPr>
          <a:xfrm>
            <a:off x="7694354" y="2112045"/>
            <a:ext cx="26737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Book Listing and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E9597-F202-4C1D-FC02-049F483CCFDC}"/>
              </a:ext>
            </a:extLst>
          </p:cNvPr>
          <p:cNvSpPr txBox="1"/>
          <p:nvPr/>
        </p:nvSpPr>
        <p:spPr>
          <a:xfrm>
            <a:off x="1949315" y="1714082"/>
            <a:ext cx="28328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Book Exchange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3616B-BD64-3746-8950-01489F49CC33}"/>
              </a:ext>
            </a:extLst>
          </p:cNvPr>
          <p:cNvSpPr txBox="1"/>
          <p:nvPr/>
        </p:nvSpPr>
        <p:spPr>
          <a:xfrm>
            <a:off x="1904613" y="2950972"/>
            <a:ext cx="22903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In – App Messaging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3908D-84CE-55BB-F39E-F91D09C4F85F}"/>
              </a:ext>
            </a:extLst>
          </p:cNvPr>
          <p:cNvSpPr txBox="1"/>
          <p:nvPr/>
        </p:nvSpPr>
        <p:spPr>
          <a:xfrm>
            <a:off x="7690839" y="3348744"/>
            <a:ext cx="26640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Location Based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1242D-3FAA-D8DE-285E-ACF6F3609966}"/>
              </a:ext>
            </a:extLst>
          </p:cNvPr>
          <p:cNvSpPr txBox="1"/>
          <p:nvPr/>
        </p:nvSpPr>
        <p:spPr>
          <a:xfrm>
            <a:off x="1955232" y="4064792"/>
            <a:ext cx="26037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Admin Panel</a:t>
            </a:r>
          </a:p>
        </p:txBody>
      </p:sp>
    </p:spTree>
    <p:extLst>
      <p:ext uri="{BB962C8B-B14F-4D97-AF65-F5344CB8AC3E}">
        <p14:creationId xmlns:p14="http://schemas.microsoft.com/office/powerpoint/2010/main" val="16219008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3618a9-0045-4237-a5c7-9d41309f1f58" xsi:nil="true"/>
    <lcf76f155ced4ddcb4097134ff3c332f xmlns="133a79b2-0b35-44c7-a922-e87de593770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B43CC00CDF46806C1E7CE10FD5EE" ma:contentTypeVersion="12" ma:contentTypeDescription="Create a new document." ma:contentTypeScope="" ma:versionID="6cc2fbcc4e558e25d44739706aeee4d9">
  <xsd:schema xmlns:xsd="http://www.w3.org/2001/XMLSchema" xmlns:xs="http://www.w3.org/2001/XMLSchema" xmlns:p="http://schemas.microsoft.com/office/2006/metadata/properties" xmlns:ns2="133a79b2-0b35-44c7-a922-e87de5937700" xmlns:ns3="cb3618a9-0045-4237-a5c7-9d41309f1f58" targetNamespace="http://schemas.microsoft.com/office/2006/metadata/properties" ma:root="true" ma:fieldsID="5bee3d2d11852fbecf7d5ee1ff2bbcd7" ns2:_="" ns3:_="">
    <xsd:import namespace="133a79b2-0b35-44c7-a922-e87de5937700"/>
    <xsd:import namespace="cb3618a9-0045-4237-a5c7-9d41309f1f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3a79b2-0b35-44c7-a922-e87de59377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75a8710-3661-418c-a595-4cf1da46b4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618a9-0045-4237-a5c7-9d41309f1f5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81e0b94-4c6d-459c-84bd-0113aa9d4e31}" ma:internalName="TaxCatchAll" ma:showField="CatchAllData" ma:web="cb3618a9-0045-4237-a5c7-9d41309f1f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596BF5-37A1-4BEE-B511-AE3E876504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C034FC-DA16-420E-856A-6624B6B1E7C9}">
  <ds:schemaRefs>
    <ds:schemaRef ds:uri="133a79b2-0b35-44c7-a922-e87de5937700"/>
    <ds:schemaRef ds:uri="cb3618a9-0045-4237-a5c7-9d41309f1f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E63A42-2ED8-4EB9-871C-2E8C68F1DB31}">
  <ds:schemaRefs>
    <ds:schemaRef ds:uri="133a79b2-0b35-44c7-a922-e87de5937700"/>
    <ds:schemaRef ds:uri="cb3618a9-0045-4237-a5c7-9d41309f1f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GestaltVTI</vt:lpstr>
      <vt:lpstr>University Second Hand Book Sales and Exchange Platform  Intermediate Presentation</vt:lpstr>
      <vt:lpstr>PowerPoint Presentation</vt:lpstr>
      <vt:lpstr>Introduction </vt:lpstr>
      <vt:lpstr>Software Development Life Cycle (SDLC) </vt:lpstr>
      <vt:lpstr>Aim of the project  </vt:lpstr>
      <vt:lpstr>Key features: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diagrams</vt:lpstr>
      <vt:lpstr>COMPARISION TABLE </vt:lpstr>
      <vt:lpstr>USE CASE TABLES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Logical database</vt:lpstr>
      <vt:lpstr>Physical database </vt:lpstr>
      <vt:lpstr>Ui/ UX design </vt:lpstr>
      <vt:lpstr>Ui/ UX design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2025-04-27T18:04:51Z</dcterms:created>
  <dcterms:modified xsi:type="dcterms:W3CDTF">2025-04-27T22:54:48Z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0x01010020CFB43CC00CDF46806C1E7CE10FD5EE</vt:lpwstr>
  </property>
  <property fmtid="{D5CDD505-2E9C-101B-9397-08002B2CF9AE}" pid="3" name="MediaServiceImageTags">
    <vt:lpwstr/>
  </property>
</Properties>
</file>